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3" r:id="rId5"/>
    <p:sldMasterId id="2147483697" r:id="rId6"/>
    <p:sldMasterId id="2147483710" r:id="rId7"/>
    <p:sldMasterId id="2147483728" r:id="rId8"/>
  </p:sldMasterIdLst>
  <p:notesMasterIdLst>
    <p:notesMasterId r:id="rId15"/>
  </p:notesMasterIdLst>
  <p:sldIdLst>
    <p:sldId id="2147309955" r:id="rId9"/>
    <p:sldId id="6408" r:id="rId10"/>
    <p:sldId id="272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4C600B-1C93-3302-8C55-538741D417D0}" name="Beth Soltow" initials="BS" userId="S::beth.soltow@progyny.com::f4171bad-25c0-46bd-9a55-7f325d9199ef" providerId="AD"/>
  <p188:author id="{34D2F3F2-A02C-4F04-BFBC-7BEFACF9F295}" name="Faith Panciello" initials="FP" userId="S::faith.panciello@progyny.com::12368630-c8e3-4b23-bb3c-794f5b53ab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4097"/>
    <a:srgbClr val="3768C3"/>
    <a:srgbClr val="F1F5FD"/>
    <a:srgbClr val="002060"/>
    <a:srgbClr val="7083E7"/>
    <a:srgbClr val="00A4C9"/>
    <a:srgbClr val="00A4C8"/>
    <a:srgbClr val="CDDDF9"/>
    <a:srgbClr val="E6EFFF"/>
    <a:srgbClr val="B9C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16"/>
    <p:restoredTop sz="90411"/>
  </p:normalViewPr>
  <p:slideViewPr>
    <p:cSldViewPr snapToGrid="0">
      <p:cViewPr varScale="1">
        <p:scale>
          <a:sx n="111" d="100"/>
          <a:sy n="111" d="100"/>
        </p:scale>
        <p:origin x="22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D13AB-1F58-EE48-9DDA-DEB75A28CAEE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21C42-BB10-FC43-9FD5-3110C160C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9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F3ACD-554E-044F-988C-E32EAC201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B0BFB0-8F14-608C-3E7A-BEF08C7FE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67F039-5D21-9F8F-67B7-3C4C53847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383CA-2883-1480-1EB0-7099C2018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86ABC-9A98-4D08-9C4D-D1EEDC60C7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01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499E3-F89A-4B96-9AFE-F374CE5C6F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9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513CB-E45A-A1DC-0834-A2C8B579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3199FF-448D-E7E6-948E-EBC4380A55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FE5CB-C077-984E-6F4C-0E1AC0D50B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E2B85D-01C5-B4E7-BAAD-66BC59CA81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997880-977D-254C-8DC0-49528AA0E5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724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8A04B-D3AC-DD2D-A5BE-276299372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9F3E07-2F4D-E8E0-9255-F408DF9680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83D6F5-9791-F04B-93F2-BB4250E2B6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DBFE7-40BB-0C22-DF85-D0FD6FFEFA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45425-5AE7-EC4A-AED3-424A3B1773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750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8D5A2-5675-7593-9FD4-E3E3CCFAF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1A5084-4BBA-1FFD-7D0D-83FF86665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7DEB5B-B278-C5E9-B68C-924D21AF8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52C22-5D74-3A22-E613-C19D1815D7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21C42-BB10-FC43-9FD5-3110C160C9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8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32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32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5.jpe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2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6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4.sv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of a family health care company&#10;&#10;AI-generated content may be incorrect.">
            <a:extLst>
              <a:ext uri="{FF2B5EF4-FFF2-40B4-BE49-F238E27FC236}">
                <a16:creationId xmlns:a16="http://schemas.microsoft.com/office/drawing/2014/main" id="{9D345F76-2048-E05D-7FFB-F29F40AAFA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7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C0A15-F4C2-6E5F-F900-56C7E738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DE1E7-BED4-5C2C-A622-A6638ABE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F5650-FFDE-6E75-7967-9D3BF1F4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560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-3679" y="18289"/>
            <a:ext cx="12194077" cy="6858000"/>
          </a:xfrm>
          <a:prstGeom prst="rect">
            <a:avLst/>
          </a:prstGeom>
          <a:solidFill>
            <a:schemeClr val="accent4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0C86F4-CF09-F351-B0B6-0D5493D3C10C}"/>
              </a:ext>
            </a:extLst>
          </p:cNvPr>
          <p:cNvGrpSpPr/>
          <p:nvPr userDrawn="1"/>
        </p:nvGrpSpPr>
        <p:grpSpPr>
          <a:xfrm>
            <a:off x="0" y="3101326"/>
            <a:ext cx="12192000" cy="3767560"/>
            <a:chOff x="0" y="3101326"/>
            <a:chExt cx="12192000" cy="376756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39B0375-4632-1004-D7ED-9FB1E4B66CF2}"/>
                </a:ext>
              </a:extLst>
            </p:cNvPr>
            <p:cNvSpPr/>
            <p:nvPr userDrawn="1"/>
          </p:nvSpPr>
          <p:spPr>
            <a:xfrm rot="10800000" flipH="1" flipV="1">
              <a:off x="0" y="3101326"/>
              <a:ext cx="12186665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D3496C-6095-41E1-3357-4E873FF94EF9}"/>
                </a:ext>
              </a:extLst>
            </p:cNvPr>
            <p:cNvSpPr/>
            <p:nvPr userDrawn="1"/>
          </p:nvSpPr>
          <p:spPr>
            <a:xfrm>
              <a:off x="0" y="5751929"/>
              <a:ext cx="12192000" cy="11169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BE1A0A1-1871-37BC-8160-DA06F296D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8528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66CC9FB-B8C2-192F-65C8-FB14F00943AA}"/>
              </a:ext>
            </a:extLst>
          </p:cNvPr>
          <p:cNvSpPr/>
          <p:nvPr userDrawn="1"/>
        </p:nvSpPr>
        <p:spPr>
          <a:xfrm>
            <a:off x="4163" y="0"/>
            <a:ext cx="12194077" cy="685800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909AC87-194A-85E7-D587-9B7BA3A3361D}"/>
              </a:ext>
            </a:extLst>
          </p:cNvPr>
          <p:cNvSpPr/>
          <p:nvPr userDrawn="1"/>
        </p:nvSpPr>
        <p:spPr>
          <a:xfrm rot="10800000" flipH="1" flipV="1">
            <a:off x="4163" y="3090440"/>
            <a:ext cx="12194077" cy="346634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7B60DC0-0063-D787-ECB7-FA6C2F216DB4}"/>
              </a:ext>
            </a:extLst>
          </p:cNvPr>
          <p:cNvSpPr/>
          <p:nvPr userDrawn="1"/>
        </p:nvSpPr>
        <p:spPr>
          <a:xfrm rot="10800000" flipH="1" flipV="1">
            <a:off x="4163" y="3333509"/>
            <a:ext cx="12194077" cy="352449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595C31F-1FAE-1D7F-6DC1-155B20A9A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917FB5-0846-D22E-337A-00844A5BA33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4B65C-5BE9-1439-D442-E04D90C6884E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82E9F2-0B54-8C74-59BF-BFD38CAB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644854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Alt Dividers</a:t>
            </a:r>
          </a:p>
        </p:txBody>
      </p:sp>
    </p:spTree>
    <p:extLst>
      <p:ext uri="{BB962C8B-B14F-4D97-AF65-F5344CB8AC3E}">
        <p14:creationId xmlns:p14="http://schemas.microsoft.com/office/powerpoint/2010/main" val="61091095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8C00F3-40FD-BA62-4C0B-5A92333087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335ED27F-CBF8-5563-099F-F136D4E5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E838259A-B11E-2012-4255-49878FE441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6769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E35F72-6AD2-AF7C-A851-6C2B05C68B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FE27DCC5-D653-CAC5-F6DF-DE612385C9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57C1550-7EA2-299B-0B90-91D34959EF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5975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urgun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B4EA9E-3ACE-593B-DB72-1DEB34297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05E400F3-9635-6AD0-561E-9BD407492D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C9B3B0EC-5B99-63E9-3B2A-33B306777E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7882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Top/Bottom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7717386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573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857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8D924CF-0CA5-02A2-ED13-C9F6C8C6B2A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293E879-527D-7208-95EB-FDE165EB2A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8B7E77B-DEF4-36C0-2D88-37638E1380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34B4243-17E6-88BF-B166-F3C9E13F4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016306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0F3940-6E24-241F-8145-0AAB731368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687E2A4-BF65-C531-4986-1701101520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CD42506-0176-9398-3990-53513CD17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0808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16BBB-3D36-8DC6-1FD1-B9E68D9F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6022E-3F1B-83C0-5D78-E39E51B2B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D0DCD-296A-92ED-1DB0-BDE892200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88EA5-C3F2-CDCF-A072-57EAD32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F71C1-7A09-9C5C-7648-8173B4BB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2DA62-C667-5888-C522-D806CB50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92732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9097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26327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5781C1F-D74D-57D1-9790-8B4F7EDC633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F4B118B-FD81-F506-49F9-9AB4EB2FD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392052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F77164D-197A-E728-E09B-915B46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88926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7461419-694A-B4C4-AA75-400B9C53B65F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31916AB-691C-88EB-8900-C1F0A21CD09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8128463-FE1A-17CB-1A4A-8A2275D0CE23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D0ED2C-FE67-61AE-3D1B-36F7687B24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DCEB4FE-0D03-0337-8CA5-860D5158A6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7"/>
            <a:ext cx="11229359" cy="141723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B033D6E-6FF7-4F0F-501A-6403BAEAB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3249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0CBC3690-E044-CC0E-BD4A-8B44E18625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B5D6AFA2-A362-3F90-9C67-53684E764F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B64C0BD-C6E9-F822-5CFC-FFBCB2F0C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631748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F32F9E0-B9F3-6A80-473F-DB0F548A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532354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F551F10-BA31-7E7B-02D5-7DE85912C8CE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CDA51E6-D78A-6308-74EC-39E69341D6C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5C0151-B68F-9C89-6885-DB53B1D59FAE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688FB82-BF43-D541-A0DA-563D81A1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34063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18FAC1C-8265-7039-A380-5F8D825CF9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3ECD6AA-9B72-02DC-DD60-A9C50E9801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9E1C7ABB-B35B-CB75-FEB3-E65371A9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449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DFD7CB5-EFB6-A59A-75F1-37CE3CC6F5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C0C93BE-466E-4885-96A7-10A9573D3D3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D2C150FF-C172-6934-F2EC-8C288D721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9096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45C1D6A-42A5-6E99-9912-79A60F7A95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EB53769-D7DE-DF7F-A55F-4E9C1E561FA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3A8AF28-B884-7C5C-805C-8D08FA3D7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57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023DA-A4BB-E1E8-04ED-7A451951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D2B560-D1B7-37EE-8F8E-3A827F03B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54C13-5ADF-02CF-A5FF-292AF14E6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EE385F-9B32-A62C-95B3-0E330A84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414A2-0C26-98D8-F544-79E3E1A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A4CB9-0521-D718-5D39-F49ECD0E5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2848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1890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216843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Turquoi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658984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Special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68190866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chemeClr val="bg2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323736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rgbClr val="E7F2F5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0242222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39657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9104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8AD3B-0657-5B9C-9160-46B85366B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7188" y="64008"/>
            <a:ext cx="7214811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EA5E1F-F62D-CDC1-1014-6008E0FF6636}"/>
              </a:ext>
            </a:extLst>
          </p:cNvPr>
          <p:cNvSpPr/>
          <p:nvPr userDrawn="1"/>
        </p:nvSpPr>
        <p:spPr>
          <a:xfrm>
            <a:off x="0" y="-1"/>
            <a:ext cx="4977189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A7C38-8994-7677-354D-B7B833D9E42F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BB1FAF-D100-10BB-DE15-B77BBD967DCC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4979836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8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38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44405-14ED-34EE-19F8-89478762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76EB-25FE-E8A5-4445-3BE04F5E9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B74A-D6E1-AB35-9E98-434B137E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96003-11C7-C914-E6CA-7759529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71F3B-2E75-E097-3AFA-42ABF95C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5177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6510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1249707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322B021-C41D-8F51-1622-B93D4F0893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82312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7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4619E66F-C14B-1BBA-EF59-CEF88989B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97571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8BD9B62-9C97-6D4A-C088-30872513491D}"/>
              </a:ext>
            </a:extLst>
          </p:cNvPr>
          <p:cNvSpPr/>
          <p:nvPr userDrawn="1"/>
        </p:nvSpPr>
        <p:spPr>
          <a:xfrm>
            <a:off x="-2078" y="1395845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34D781B-0995-B1B7-A5FA-20A1EC79007A}"/>
              </a:ext>
            </a:extLst>
          </p:cNvPr>
          <p:cNvSpPr/>
          <p:nvPr userDrawn="1"/>
        </p:nvSpPr>
        <p:spPr>
          <a:xfrm>
            <a:off x="-2078" y="2422671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478463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C4938163-9799-4115-2924-9BEF290312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916566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B639BC4-46EF-E7F4-BA95-E23E8F72DF88}"/>
              </a:ext>
            </a:extLst>
          </p:cNvPr>
          <p:cNvSpPr/>
          <p:nvPr userDrawn="1"/>
        </p:nvSpPr>
        <p:spPr>
          <a:xfrm>
            <a:off x="532362" y="1375996"/>
            <a:ext cx="4206240" cy="4206240"/>
          </a:xfrm>
          <a:prstGeom prst="ellipse">
            <a:avLst/>
          </a:prstGeom>
          <a:solidFill>
            <a:schemeClr val="accent1"/>
          </a:solidFill>
          <a:ln w="254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cs typeface="Poppi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0ABD4C-5E13-8490-981D-82249155CB01}"/>
              </a:ext>
            </a:extLst>
          </p:cNvPr>
          <p:cNvSpPr txBox="1"/>
          <p:nvPr userDrawn="1"/>
        </p:nvSpPr>
        <p:spPr>
          <a:xfrm>
            <a:off x="6025555" y="1375996"/>
            <a:ext cx="616641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3475" y="2166938"/>
            <a:ext cx="5629275" cy="37988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20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AAA901F-D26F-5843-67C1-1B8EB89BE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02811" y="1513703"/>
            <a:ext cx="2887276" cy="3968301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498471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7117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E075358-5FC7-FA3B-3D42-6C05C7EB9A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9030" y="1899422"/>
            <a:ext cx="4326953" cy="421908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</a:t>
            </a:r>
          </a:p>
          <a:p>
            <a:pPr lvl="0"/>
            <a:r>
              <a:rPr lang="en-US"/>
              <a:t>2</a:t>
            </a:r>
          </a:p>
          <a:p>
            <a:pPr lvl="0"/>
            <a:r>
              <a:rPr lang="en-US"/>
              <a:t>3</a:t>
            </a:r>
          </a:p>
          <a:p>
            <a:pPr lvl="0"/>
            <a:r>
              <a:rPr lang="en-US"/>
              <a:t>4</a:t>
            </a:r>
          </a:p>
          <a:p>
            <a:pPr lvl="0"/>
            <a:r>
              <a:rPr lang="en-US"/>
              <a:t>5</a:t>
            </a:r>
          </a:p>
          <a:p>
            <a:pPr lvl="0"/>
            <a:r>
              <a:rPr lang="en-US"/>
              <a:t>6</a:t>
            </a:r>
          </a:p>
          <a:p>
            <a:pPr lvl="0"/>
            <a:r>
              <a:rPr lang="en-US"/>
              <a:t>7</a:t>
            </a:r>
          </a:p>
          <a:p>
            <a:pPr lvl="0"/>
            <a:r>
              <a:rPr lang="en-US"/>
              <a:t>8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A95B06-F1C9-9866-B55D-68C4A23D4E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120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3CA972-BDDC-A326-F29A-D06946FF15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117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8F64C41D-5AD6-CF06-C2EB-384BDE255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5190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578E601D-52AA-122F-577B-4705EDF602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0193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181BA5A-F0DD-07FE-E7BA-82988A682B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190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0AB3252-2ADF-45DD-D726-5102F61D83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117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7" name="Picture Placeholder 20">
            <a:extLst>
              <a:ext uri="{FF2B5EF4-FFF2-40B4-BE49-F238E27FC236}">
                <a16:creationId xmlns:a16="http://schemas.microsoft.com/office/drawing/2014/main" id="{658BFD26-7F81-3289-E34A-7268D69212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2120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BD8006B7-F08E-24F0-5EEF-AD09CE445D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117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5ACB6B5B-2882-298C-D0DA-B5E72D4188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190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451B6D01-7413-F85D-5719-AED861C938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0193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C4F6EAA0-8DF0-D8FA-5A36-F38EBC7D62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5190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DF5323-5E2E-B3BA-5DE4-F858CAA8D226}"/>
              </a:ext>
            </a:extLst>
          </p:cNvPr>
          <p:cNvSpPr txBox="1"/>
          <p:nvPr userDrawn="1"/>
        </p:nvSpPr>
        <p:spPr>
          <a:xfrm>
            <a:off x="511351" y="682076"/>
            <a:ext cx="387086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5131847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0272" y="4124570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800" b="1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2735191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Thank you</a:t>
            </a:r>
          </a:p>
        </p:txBody>
      </p:sp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4249F979-4E7C-8C54-6BEA-A59D5A2A6A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30272" y="4517333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Email | Phone number</a:t>
            </a:r>
          </a:p>
        </p:txBody>
      </p:sp>
    </p:spTree>
    <p:extLst>
      <p:ext uri="{BB962C8B-B14F-4D97-AF65-F5344CB8AC3E}">
        <p14:creationId xmlns:p14="http://schemas.microsoft.com/office/powerpoint/2010/main" val="324078488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411189514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1054028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16" r="12516"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28408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6059B-E355-F0B5-F373-3861A5B32A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09F69A-3E03-EA86-04D3-DBBDBAE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13F51-6327-C212-CF4D-E3F86FB6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146B4-AE4C-7681-CAE0-8711872E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5EF74-85A7-453B-059D-7287C461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0996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324107436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63219570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A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1FB1B3-2CFE-6AC0-512E-8C432732C218}"/>
              </a:ext>
            </a:extLst>
          </p:cNvPr>
          <p:cNvSpPr/>
          <p:nvPr userDrawn="1"/>
        </p:nvSpPr>
        <p:spPr>
          <a:xfrm>
            <a:off x="0" y="-11383"/>
            <a:ext cx="12192000" cy="6858000"/>
          </a:xfrm>
          <a:prstGeom prst="rect">
            <a:avLst/>
          </a:prstGeom>
          <a:gradFill>
            <a:gsLst>
              <a:gs pos="89000">
                <a:schemeClr val="bg1"/>
              </a:gs>
              <a:gs pos="4000">
                <a:schemeClr val="bg1"/>
              </a:gs>
              <a:gs pos="72000">
                <a:schemeClr val="bg2"/>
              </a:gs>
              <a:gs pos="25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7D452D-13A8-E8B6-BE2F-33D8EEB84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65" t="33383" r="10098" b="17693"/>
          <a:stretch>
            <a:fillRect/>
          </a:stretch>
        </p:blipFill>
        <p:spPr>
          <a:xfrm>
            <a:off x="480722" y="645506"/>
            <a:ext cx="6743700" cy="5580248"/>
          </a:xfrm>
          <a:prstGeom prst="rect">
            <a:avLst/>
          </a:prstGeom>
          <a:effectLst>
            <a:outerShdw blurRad="317500" dist="38100" dir="2700000" algn="tl" rotWithShape="0">
              <a:schemeClr val="bg2"/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BAA0C4E-B63F-35AC-3F4D-A841ADFC0D7E}"/>
              </a:ext>
            </a:extLst>
          </p:cNvPr>
          <p:cNvSpPr/>
          <p:nvPr userDrawn="1"/>
        </p:nvSpPr>
        <p:spPr>
          <a:xfrm flipV="1">
            <a:off x="0" y="11383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7CC339-F5FF-7FE4-EEB5-937F847F7BA2}"/>
              </a:ext>
            </a:extLst>
          </p:cNvPr>
          <p:cNvSpPr/>
          <p:nvPr userDrawn="1"/>
        </p:nvSpPr>
        <p:spPr>
          <a:xfrm>
            <a:off x="-1" y="5303519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9CF575B-0C7F-35E3-A741-175639D14D95}"/>
              </a:ext>
            </a:extLst>
          </p:cNvPr>
          <p:cNvSpPr/>
          <p:nvPr userDrawn="1"/>
        </p:nvSpPr>
        <p:spPr>
          <a:xfrm rot="10800000" flipV="1">
            <a:off x="8052050" y="-6528"/>
            <a:ext cx="4144159" cy="6864528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D838B18-B7A5-BBD5-A43C-E44E5C1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AA1EC47-D169-ED9F-E78F-383E695BE5E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417811" y="1554480"/>
            <a:ext cx="3774187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98166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5"/>
            <a:ext cx="822960" cy="2355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7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264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5" y="6486147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CD9468-E7AB-73F2-A084-3759A9BA8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20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2870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021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8683560" y="-622169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D6E1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A black and white background&#10;&#10;Description automatically generated">
            <a:extLst>
              <a:ext uri="{FF2B5EF4-FFF2-40B4-BE49-F238E27FC236}">
                <a16:creationId xmlns:a16="http://schemas.microsoft.com/office/drawing/2014/main" id="{6B9DAB0B-6AAE-2A1E-ADEF-4A97C66EEE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493008"/>
            <a:ext cx="12216984" cy="3365292"/>
          </a:xfrm>
          <a:prstGeom prst="rect">
            <a:avLst/>
          </a:prstGeom>
        </p:spPr>
      </p:pic>
      <p:pic>
        <p:nvPicPr>
          <p:cNvPr id="3" name="Picture 2" descr="A black and white background&#10;&#10;Description automatically generated">
            <a:extLst>
              <a:ext uri="{FF2B5EF4-FFF2-40B4-BE49-F238E27FC236}">
                <a16:creationId xmlns:a16="http://schemas.microsoft.com/office/drawing/2014/main" id="{8858E612-F71E-4F98-58B9-A1411B79A7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1" y="3492708"/>
            <a:ext cx="12216984" cy="336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35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12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00A4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89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01556-7AC8-4F91-B546-DD57543B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F7048C-5688-AC70-D6AB-69A06E72F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C6DC6-0C89-6370-3C3A-B72184B6F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F98F3-43E7-C87B-00C4-6E65CE4CC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3D4E4-1310-17B8-3195-DDC1DD6A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7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for a family health care company&#10;&#10;AI-generated content may be incorrect.">
            <a:extLst>
              <a:ext uri="{FF2B5EF4-FFF2-40B4-BE49-F238E27FC236}">
                <a16:creationId xmlns:a16="http://schemas.microsoft.com/office/drawing/2014/main" id="{BFA00DDA-3EF6-F8EB-3A00-3BDC6998F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69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4593D-F325-A5F1-23BE-9AAF45A6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53933-0536-A181-F20A-ADD06625E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EF94D-F16D-315A-7377-1444F48F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B8BAB-F914-A598-91CB-7B101CE8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87333-6F9F-8760-D5C9-249CD459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70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CE386-ACA8-3B48-B606-4699AF09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3D6FA-6BA6-10DA-227B-332CCD725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B94C92-DAF7-BA82-9F74-6E297FB03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95BD67-9397-ADF7-E594-A02F5ED7E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4FAE2-F65A-BBD2-7B59-BCD12A0F5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DCA9B-D95A-A6DE-B825-AB8E01CF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59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5C04-FC07-4863-62CE-AFB4112CE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FE4D6-B368-7554-133A-04944B49A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186EBF-D25C-C2A0-3EDB-5698617E3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6783ED-E399-D717-E8AB-929D069D37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AAE52-4C7B-FF57-FE9C-9ADEF1AC3C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9980FD-D08E-A690-126A-4C8D443D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E62DB6-E31F-A083-9761-9AA327C6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5F0955-D1B8-EB79-F249-C17DBB99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27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9275C-5DD7-1135-76CA-009E00213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ECF13-015B-6D3B-30DD-82E11032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3870C-FC63-1417-E078-2237560B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71F316-6804-90E8-D2E4-AC0F259C0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11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D3FC09-66A7-D8CB-A53D-0F52532B9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97CD3B-3098-8610-E268-9FD03B8A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414E41-DAFE-6E93-AEB0-FCD7B2E7C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768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0415-931A-E5A1-B474-5257B4B8E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E7B0C-72ED-F0C2-FBFB-E0034C63E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05888E-A541-D1F4-A59B-E80053FE7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B4D2C-4D0F-03E9-E63D-BA70695E2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46788-0A8B-5B44-495E-9B67439D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19094-344A-FD5D-29CB-35E98CF9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19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97AC2-0D49-25B9-7E1A-6E0805836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709A12-CDB8-3123-5699-5B2B2E8AD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72E7D-2DD9-53D3-D52E-21D898395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85844-E756-92AB-D7FB-434E37F27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A9096-9AA0-63EB-4809-3A78BE9A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F72848-B72B-7C7A-0380-6AFDE38B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76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785B8-1C77-B5C3-F3D7-3E4FE7D28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F5B36-7CD7-F07C-A655-05EF9CD65B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DF2E2-7192-026D-CCAA-71F022596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8B05A-4743-C736-D262-AA1881867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437EF-97BB-5525-375B-166C0C86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63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9EF9A-C2D5-C386-7A1D-11DD6606F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A2142-58A3-67CC-6A8F-5F9FF8A06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CC40-D5A9-DD3C-1A3A-0ECA19366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5CE4E-6AAC-6D37-A773-DBF76A62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17D06-164D-E26A-6736-4EB29FD96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33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388" r="1547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pic>
        <p:nvPicPr>
          <p:cNvPr id="8" name="Picture 7" descr="A black and white background&#10;&#10;AI-generated content may be incorrect.">
            <a:extLst>
              <a:ext uri="{FF2B5EF4-FFF2-40B4-BE49-F238E27FC236}">
                <a16:creationId xmlns:a16="http://schemas.microsoft.com/office/drawing/2014/main" id="{628C0710-89E0-3FED-91EF-BCAA2C469C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6667"/>
          <a:stretch/>
        </p:blipFill>
        <p:spPr>
          <a:xfrm>
            <a:off x="0" y="4461831"/>
            <a:ext cx="12192000" cy="241820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5E5E068-3070-83DA-21CE-13219D2E4F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437" y="5296141"/>
            <a:ext cx="451654" cy="45165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9C1D322-2B6B-7266-A011-E45FDDA110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5294" y="5312410"/>
            <a:ext cx="438150" cy="4381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44AE5F7-CB93-32C0-24D1-F35BE1471F3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38972" y="5307330"/>
            <a:ext cx="524510" cy="52451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4E45448-961C-4CB8-7C7B-B58A9AB38B0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79760" y="5297170"/>
            <a:ext cx="453390" cy="45339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E885C6C-FA33-1C73-E359-2A4548F937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67010" y="5322570"/>
            <a:ext cx="458470" cy="458470"/>
          </a:xfrm>
          <a:prstGeom prst="rect">
            <a:avLst/>
          </a:prstGeom>
        </p:spPr>
      </p:pic>
      <p:sp>
        <p:nvSpPr>
          <p:cNvPr id="43" name="Freeform 42">
            <a:extLst>
              <a:ext uri="{FF2B5EF4-FFF2-40B4-BE49-F238E27FC236}">
                <a16:creationId xmlns:a16="http://schemas.microsoft.com/office/drawing/2014/main" id="{A1D90324-5DDD-E10D-41CB-4AB96F26A8D9}"/>
              </a:ext>
            </a:extLst>
          </p:cNvPr>
          <p:cNvSpPr/>
          <p:nvPr userDrawn="1"/>
        </p:nvSpPr>
        <p:spPr>
          <a:xfrm>
            <a:off x="8804910" y="0"/>
            <a:ext cx="3369662" cy="2090734"/>
          </a:xfrm>
          <a:custGeom>
            <a:avLst/>
            <a:gdLst>
              <a:gd name="connsiteX0" fmla="*/ 51291 w 3369662"/>
              <a:gd name="connsiteY0" fmla="*/ 0 h 2090734"/>
              <a:gd name="connsiteX1" fmla="*/ 3318371 w 3369662"/>
              <a:gd name="connsiteY1" fmla="*/ 0 h 2090734"/>
              <a:gd name="connsiteX2" fmla="*/ 3335432 w 3369662"/>
              <a:gd name="connsiteY2" fmla="*/ 66351 h 2090734"/>
              <a:gd name="connsiteX3" fmla="*/ 3369662 w 3369662"/>
              <a:gd name="connsiteY3" fmla="*/ 405903 h 2090734"/>
              <a:gd name="connsiteX4" fmla="*/ 1684831 w 3369662"/>
              <a:gd name="connsiteY4" fmla="*/ 2090734 h 2090734"/>
              <a:gd name="connsiteX5" fmla="*/ 0 w 3369662"/>
              <a:gd name="connsiteY5" fmla="*/ 405903 h 2090734"/>
              <a:gd name="connsiteX6" fmla="*/ 34230 w 3369662"/>
              <a:gd name="connsiteY6" fmla="*/ 66351 h 2090734"/>
              <a:gd name="connsiteX7" fmla="*/ 51291 w 3369662"/>
              <a:gd name="connsiteY7" fmla="*/ 0 h 209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9662" h="2090734">
                <a:moveTo>
                  <a:pt x="51291" y="0"/>
                </a:moveTo>
                <a:lnTo>
                  <a:pt x="3318371" y="0"/>
                </a:lnTo>
                <a:lnTo>
                  <a:pt x="3335432" y="66351"/>
                </a:lnTo>
                <a:cubicBezTo>
                  <a:pt x="3357876" y="176029"/>
                  <a:pt x="3369662" y="289590"/>
                  <a:pt x="3369662" y="405903"/>
                </a:cubicBezTo>
                <a:cubicBezTo>
                  <a:pt x="3369662" y="1336409"/>
                  <a:pt x="2615337" y="2090734"/>
                  <a:pt x="1684831" y="2090734"/>
                </a:cubicBezTo>
                <a:cubicBezTo>
                  <a:pt x="754325" y="2090734"/>
                  <a:pt x="0" y="1336409"/>
                  <a:pt x="0" y="405903"/>
                </a:cubicBezTo>
                <a:cubicBezTo>
                  <a:pt x="0" y="289590"/>
                  <a:pt x="11786" y="176029"/>
                  <a:pt x="34230" y="66351"/>
                </a:cubicBezTo>
                <a:lnTo>
                  <a:pt x="51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8BD75D-CD5E-4D50-983A-E9877E99A30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B5634A-242A-A383-C358-5B819677912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35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DA5ACE88-53F8-32B3-50A8-DE0D85D65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2197" t="-2224" r="1030" b="-5976"/>
          <a:stretch>
            <a:fillRect/>
          </a:stretch>
        </p:blipFill>
        <p:spPr>
          <a:xfrm>
            <a:off x="6582835" y="-106515"/>
            <a:ext cx="5899385" cy="518099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2000" y="-50809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1110069" y="-2187677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53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388" r="1547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pic>
        <p:nvPicPr>
          <p:cNvPr id="8" name="Picture 7" descr="A black and white background&#10;&#10;AI-generated content may be incorrect.">
            <a:extLst>
              <a:ext uri="{FF2B5EF4-FFF2-40B4-BE49-F238E27FC236}">
                <a16:creationId xmlns:a16="http://schemas.microsoft.com/office/drawing/2014/main" id="{628C0710-89E0-3FED-91EF-BCAA2C469C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66667"/>
          <a:stretch/>
        </p:blipFill>
        <p:spPr>
          <a:xfrm>
            <a:off x="0" y="4461831"/>
            <a:ext cx="12192000" cy="241820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5E5E068-3070-83DA-21CE-13219D2E4F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437" y="5296141"/>
            <a:ext cx="451654" cy="45165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9C1D322-2B6B-7266-A011-E45FDDA110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5294" y="5312410"/>
            <a:ext cx="438150" cy="4381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44AE5F7-CB93-32C0-24D1-F35BE1471F3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38972" y="5307330"/>
            <a:ext cx="524510" cy="52451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4E45448-961C-4CB8-7C7B-B58A9AB38B0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79760" y="5297170"/>
            <a:ext cx="453390" cy="45339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E885C6C-FA33-1C73-E359-2A4548F937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67010" y="5322570"/>
            <a:ext cx="458470" cy="45847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D054689F-D00D-8013-0CD6-F91740CAB93E}"/>
              </a:ext>
            </a:extLst>
          </p:cNvPr>
          <p:cNvSpPr/>
          <p:nvPr userDrawn="1"/>
        </p:nvSpPr>
        <p:spPr>
          <a:xfrm>
            <a:off x="8880759" y="0"/>
            <a:ext cx="3311241" cy="2783840"/>
          </a:xfrm>
          <a:custGeom>
            <a:avLst/>
            <a:gdLst>
              <a:gd name="connsiteX0" fmla="*/ 231289 w 3311241"/>
              <a:gd name="connsiteY0" fmla="*/ 0 h 2783840"/>
              <a:gd name="connsiteX1" fmla="*/ 3311241 w 3311241"/>
              <a:gd name="connsiteY1" fmla="*/ 0 h 2783840"/>
              <a:gd name="connsiteX2" fmla="*/ 3311241 w 3311241"/>
              <a:gd name="connsiteY2" fmla="*/ 2121732 h 2783840"/>
              <a:gd name="connsiteX3" fmla="*/ 3210037 w 3311241"/>
              <a:gd name="connsiteY3" fmla="*/ 2233085 h 2783840"/>
              <a:gd name="connsiteX4" fmla="*/ 1880396 w 3311241"/>
              <a:gd name="connsiteY4" fmla="*/ 2783840 h 2783840"/>
              <a:gd name="connsiteX5" fmla="*/ 0 w 3311241"/>
              <a:gd name="connsiteY5" fmla="*/ 903444 h 2783840"/>
              <a:gd name="connsiteX6" fmla="*/ 226954 w 3311241"/>
              <a:gd name="connsiteY6" fmla="*/ 7136 h 278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1241" h="2783840">
                <a:moveTo>
                  <a:pt x="231289" y="0"/>
                </a:moveTo>
                <a:lnTo>
                  <a:pt x="3311241" y="0"/>
                </a:lnTo>
                <a:lnTo>
                  <a:pt x="3311241" y="2121732"/>
                </a:lnTo>
                <a:lnTo>
                  <a:pt x="3210037" y="2233085"/>
                </a:lnTo>
                <a:cubicBezTo>
                  <a:pt x="2869752" y="2573370"/>
                  <a:pt x="2399653" y="2783840"/>
                  <a:pt x="1880396" y="2783840"/>
                </a:cubicBezTo>
                <a:cubicBezTo>
                  <a:pt x="841882" y="2783840"/>
                  <a:pt x="0" y="1941958"/>
                  <a:pt x="0" y="903444"/>
                </a:cubicBezTo>
                <a:cubicBezTo>
                  <a:pt x="0" y="578908"/>
                  <a:pt x="82215" y="273575"/>
                  <a:pt x="226954" y="7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949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65" r="2770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131D944C-6B3B-13F6-11E2-EF5FABD456DB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84D86FA-432E-3473-D50D-BCF29C699302}"/>
              </a:ext>
            </a:extLst>
          </p:cNvPr>
          <p:cNvSpPr/>
          <p:nvPr userDrawn="1"/>
        </p:nvSpPr>
        <p:spPr>
          <a:xfrm>
            <a:off x="-9053" y="4349315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B9C3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284B5EF-710B-3B44-D553-C7BA57FD5CE9}"/>
              </a:ext>
            </a:extLst>
          </p:cNvPr>
          <p:cNvSpPr/>
          <p:nvPr userDrawn="1"/>
        </p:nvSpPr>
        <p:spPr>
          <a:xfrm>
            <a:off x="-18152" y="4503139"/>
            <a:ext cx="12335658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5C1EE1-47CD-7ED9-B8AF-2071FE9D9C75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711EA2-949C-4EFF-3D3E-BC69BCFBE467}"/>
              </a:ext>
            </a:extLst>
          </p:cNvPr>
          <p:cNvSpPr/>
          <p:nvPr userDrawn="1"/>
        </p:nvSpPr>
        <p:spPr>
          <a:xfrm>
            <a:off x="1379095" y="-1658471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72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3B3172A3-2200-A9BB-E1B6-35C1350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65" t="9479" r="2770" b="-9479"/>
          <a:stretch>
            <a:fillRect/>
          </a:stretch>
        </p:blipFill>
        <p:spPr>
          <a:xfrm>
            <a:off x="0" y="0"/>
            <a:ext cx="12192000" cy="5747795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131D944C-6B3B-13F6-11E2-EF5FABD456DB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7083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84D86FA-432E-3473-D50D-BCF29C699302}"/>
              </a:ext>
            </a:extLst>
          </p:cNvPr>
          <p:cNvSpPr/>
          <p:nvPr userDrawn="1"/>
        </p:nvSpPr>
        <p:spPr>
          <a:xfrm>
            <a:off x="-9053" y="4142453"/>
            <a:ext cx="12220575" cy="2561723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B9C3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284B5EF-710B-3B44-D553-C7BA57FD5CE9}"/>
              </a:ext>
            </a:extLst>
          </p:cNvPr>
          <p:cNvSpPr/>
          <p:nvPr userDrawn="1"/>
        </p:nvSpPr>
        <p:spPr>
          <a:xfrm>
            <a:off x="-18152" y="4296277"/>
            <a:ext cx="12335658" cy="2561723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5C1EE1-47CD-7ED9-B8AF-2071FE9D9C75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711EA2-949C-4EFF-3D3E-BC69BCFBE467}"/>
              </a:ext>
            </a:extLst>
          </p:cNvPr>
          <p:cNvSpPr/>
          <p:nvPr userDrawn="1"/>
        </p:nvSpPr>
        <p:spPr>
          <a:xfrm>
            <a:off x="1379095" y="-1658471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1216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8FB3-9EDE-AA00-B3A0-B56BB607D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620A-904D-24B8-9A29-4B722B689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1B6B-8765-4482-75FD-511890E4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8DAF9-2C10-6392-9296-E2648C2D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AA8FB-EF22-E949-E9AE-06068735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611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1EF14-C03E-AF43-F040-F73E1AE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B245E-5ABA-9F9D-5651-02AEE4C8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A243F-65BB-E549-50AE-34996DAD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39540-DAC2-059B-F796-E4D2A4BEE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007C6-EC45-5125-82D7-0C7F4415A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84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6940-0F40-3E1A-F94A-78D5507C3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7D6E8-96A3-9D93-CDBF-8AD622668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076-83B8-9698-F39A-334116407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E19D9-0CBA-DC93-47CB-849D9664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AA37F-7CD2-F1DD-7F34-2041133A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DC85-60AE-840B-BE9E-1C803C5E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369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D92C2-9134-62A6-B4EB-57BE62D4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21BDE-DFE6-6891-AD73-CF167D5C1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5F9F9-7268-C461-3FF1-F8C07EADF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C370D9-89EC-5987-C4E6-171AC0CB7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0E059-6B90-A007-70F9-11C1A118C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1E4D-970D-488C-F450-5250C169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380B3-C632-321F-63EF-DBFEB38F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F9125-E831-F277-AB92-D4F9E2BD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831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ACD5-FC66-23F2-A772-6115E669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1301F3-1218-55BC-0F6D-DE5B6AD38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EB88F-4509-DBCF-0442-A47FD993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755B2-9798-17F9-B5C5-C0A8327F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3804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C0A15-F4C2-6E5F-F900-56C7E738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DE1E7-BED4-5C2C-A622-A6638ABE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F5650-FFDE-6E75-7967-9D3BF1F4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6550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16BBB-3D36-8DC6-1FD1-B9E68D9F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6022E-3F1B-83C0-5D78-E39E51B2B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D0DCD-296A-92ED-1DB0-BDE892200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88EA5-C3F2-CDCF-A072-57EAD32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F71C1-7A09-9C5C-7648-8173B4BB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2DA62-C667-5888-C522-D806CB50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11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holding a baby&#10;&#10;AI-generated content may be incorrect.">
            <a:extLst>
              <a:ext uri="{FF2B5EF4-FFF2-40B4-BE49-F238E27FC236}">
                <a16:creationId xmlns:a16="http://schemas.microsoft.com/office/drawing/2014/main" id="{AC6A0400-62CA-1CC6-4E66-DD204363D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1902" r="16060"/>
          <a:stretch>
            <a:fillRect/>
          </a:stretch>
        </p:blipFill>
        <p:spPr>
          <a:xfrm flipH="1">
            <a:off x="6582834" y="-162188"/>
            <a:ext cx="5598970" cy="519455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0077" y="-425528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894735" y="-2181522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8317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023DA-A4BB-E1E8-04ED-7A451951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D2B560-D1B7-37EE-8F8E-3A827F03B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54C13-5ADF-02CF-A5FF-292AF14E6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EE385F-9B32-A62C-95B3-0E330A84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414A2-0C26-98D8-F544-79E3E1A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A4CB9-0521-D718-5D39-F49ECD0E5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720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44405-14ED-34EE-19F8-89478762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76EB-25FE-E8A5-4445-3BE04F5E9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B74A-D6E1-AB35-9E98-434B137E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96003-11C7-C914-E6CA-7759529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71F3B-2E75-E097-3AFA-42ABF95C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514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6059B-E355-F0B5-F373-3861A5B32A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09F69A-3E03-EA86-04D3-DBBDBAE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13F51-6327-C212-CF4D-E3F86FB6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146B4-AE4C-7681-CAE0-8711872E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5EF74-85A7-453B-059D-7287C461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074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A5F230F-C27A-C565-71A5-572625D275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4514" t="1621" r="5687" b="-1621"/>
          <a:stretch>
            <a:fillRect/>
          </a:stretch>
        </p:blipFill>
        <p:spPr>
          <a:xfrm>
            <a:off x="0" y="-17929"/>
            <a:ext cx="12311523" cy="6794770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BA742E86-25E6-6C2F-35E2-43CBC93541F5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D04237-E342-8C7A-5732-61C0E8264B72}"/>
              </a:ext>
            </a:extLst>
          </p:cNvPr>
          <p:cNvSpPr/>
          <p:nvPr userDrawn="1"/>
        </p:nvSpPr>
        <p:spPr>
          <a:xfrm>
            <a:off x="977954" y="-1774709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2091296-490F-41CE-2305-F69BB0481A51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E33B43A-7785-093A-4311-2805CF662EB8}"/>
              </a:ext>
            </a:extLst>
          </p:cNvPr>
          <p:cNvSpPr/>
          <p:nvPr userDrawn="1"/>
        </p:nvSpPr>
        <p:spPr>
          <a:xfrm>
            <a:off x="0" y="4349315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0200899-B27E-C0FE-06AA-4FC73E1EE59B}"/>
              </a:ext>
            </a:extLst>
          </p:cNvPr>
          <p:cNvSpPr/>
          <p:nvPr userDrawn="1"/>
        </p:nvSpPr>
        <p:spPr>
          <a:xfrm>
            <a:off x="1154" y="4503139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1FF05A-F282-9FF9-79DC-09FD422CB158}"/>
              </a:ext>
            </a:extLst>
          </p:cNvPr>
          <p:cNvSpPr/>
          <p:nvPr userDrawn="1"/>
        </p:nvSpPr>
        <p:spPr>
          <a:xfrm>
            <a:off x="1385808" y="-1730644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16907A-25EC-6DED-24F6-C0DE32C3E70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101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44">
          <p15:clr>
            <a:srgbClr val="FBAE40"/>
          </p15:clr>
        </p15:guide>
        <p15:guide id="3" orient="horz" pos="4320">
          <p15:clr>
            <a:srgbClr val="FBAE40"/>
          </p15:clr>
        </p15:guide>
        <p15:guide id="4" orient="horz" pos="696">
          <p15:clr>
            <a:srgbClr val="FBAE40"/>
          </p15:clr>
        </p15:guide>
        <p15:guide id="5" orient="horz" pos="1344">
          <p15:clr>
            <a:srgbClr val="FBAE40"/>
          </p15:clr>
        </p15:guide>
        <p15:guide id="6" pos="3648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A5F230F-C27A-C565-71A5-572625D275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4514" t="1621" r="5687" b="-1621"/>
          <a:stretch>
            <a:fillRect/>
          </a:stretch>
        </p:blipFill>
        <p:spPr>
          <a:xfrm>
            <a:off x="0" y="-17929"/>
            <a:ext cx="12311523" cy="6794770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BA742E86-25E6-6C2F-35E2-43CBC93541F5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00A4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D04237-E342-8C7A-5732-61C0E8264B72}"/>
              </a:ext>
            </a:extLst>
          </p:cNvPr>
          <p:cNvSpPr/>
          <p:nvPr userDrawn="1"/>
        </p:nvSpPr>
        <p:spPr>
          <a:xfrm>
            <a:off x="977954" y="-1774709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2091296-490F-41CE-2305-F69BB0481A51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E33B43A-7785-093A-4311-2805CF662EB8}"/>
              </a:ext>
            </a:extLst>
          </p:cNvPr>
          <p:cNvSpPr/>
          <p:nvPr userDrawn="1"/>
        </p:nvSpPr>
        <p:spPr>
          <a:xfrm>
            <a:off x="0" y="4349315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0200899-B27E-C0FE-06AA-4FC73E1EE59B}"/>
              </a:ext>
            </a:extLst>
          </p:cNvPr>
          <p:cNvSpPr/>
          <p:nvPr userDrawn="1"/>
        </p:nvSpPr>
        <p:spPr>
          <a:xfrm>
            <a:off x="1154" y="4503139"/>
            <a:ext cx="12220575" cy="23548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1FF05A-F282-9FF9-79DC-09FD422CB158}"/>
              </a:ext>
            </a:extLst>
          </p:cNvPr>
          <p:cNvSpPr/>
          <p:nvPr userDrawn="1"/>
        </p:nvSpPr>
        <p:spPr>
          <a:xfrm>
            <a:off x="1385808" y="-1730644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16907A-25EC-6DED-24F6-C0DE32C3E70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02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44">
          <p15:clr>
            <a:srgbClr val="FBAE40"/>
          </p15:clr>
        </p15:guide>
        <p15:guide id="3" orient="horz" pos="4320">
          <p15:clr>
            <a:srgbClr val="FBAE40"/>
          </p15:clr>
        </p15:guide>
        <p15:guide id="4" orient="horz" pos="696">
          <p15:clr>
            <a:srgbClr val="FBAE40"/>
          </p15:clr>
        </p15:guide>
        <p15:guide id="5" orient="horz" pos="1344">
          <p15:clr>
            <a:srgbClr val="FBAE40"/>
          </p15:clr>
        </p15:guide>
        <p15:guide id="6" pos="3648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06CE-B5FE-ABAB-257C-FAF5AF187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9C868-6C5A-7F3C-0C5F-DDE33D9A5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7A4A8-006B-C2DE-8D4F-0A3DE02A3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5ABB3-CA78-1CC7-3676-B724905E5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6D5C56-E18D-A03F-5B1F-18F53BD4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545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B3357-20BC-A94A-860B-0E8ECC2B8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2B259-D8E8-0390-A9AD-BD1C14AFA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1DEC5-6610-6737-CF44-0571AB72F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02A6D-067B-AAF3-01AC-7766585CF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55290-C632-A3E4-AA26-724F46A48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9730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61F84-8AEC-804B-ED48-6F7D8B56F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D8540-6970-8E6D-19D8-6A2ED4E7B0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48F21D-8997-F1DA-A6AF-4FFBC26A17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8736F3-B397-77B6-3233-EEFDB1BFE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0D08F4-326E-13CF-7C41-4E23DBA7A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093D9-AE7C-D7B2-8448-226796D37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4638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7B463-CA09-7306-044E-984A8713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D779E-26D4-2F33-07C8-6293DABE7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03B764-9AA3-3133-8FD6-14B5BF0CB2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DCA1C-DE8C-516C-FCC3-F9F88B271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D0127-186B-953E-5F89-E2671BD854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6DD813-64D1-EAAA-B892-C49C1E08C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1A10E9-46E2-772B-1D59-FDFCA70FA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EBBE46-EDD7-2284-349F-12D50605F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635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4A83E-2BE7-A94D-E4B4-16EF01CB9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B46C6F-0665-5B15-491A-7E17DBDB3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E62AB0-3066-A273-7B00-D82BC4847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61BE22-C57D-DA58-BF7D-E38DE17DD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7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8FB3-9EDE-AA00-B3A0-B56BB607D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620A-904D-24B8-9A29-4B722B689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1B6B-8765-4482-75FD-511890E4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8DAF9-2C10-6392-9296-E2648C2D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AA8FB-EF22-E949-E9AE-06068735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65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53FA80-EF9C-C786-5A19-57D9D9850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E700C9-44FF-EB04-287B-9FB31A39C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A4E7C1-2E1F-1FA4-07A4-482014F9F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408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8F81A-E864-4712-30B4-236836530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15AC4-8052-13F9-9182-AEC5CF684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F8346-764A-FDE1-4570-60676062E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E2DE1D-9AEA-75A5-697B-080EF4E93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E4658-FE86-17B4-AAAC-34EAE6E3C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2DC2C1-A53A-8EFD-6F36-F8B31D8E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688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CDC26-58EE-9790-B6A8-6467A84A8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EA3276-ADB3-42B7-2EE8-71F1275D7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9489B2-777E-5DA2-F6CB-24E11D9854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E56CF7-8148-B7E9-47EC-1D1477D24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1845E-C485-5B66-47F4-534FB1AC0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CEC15-34D3-1F0E-D693-18521DC2F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638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8451C-B329-0D47-733D-5B5AA6B7A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3FD07D-EB9B-D349-4BC5-E2DCE26D2C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516ED-1E51-58D3-21C8-1B2DFE8B7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4F8A3-C456-B153-6DA0-CCEF560C6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2A3AF-6E32-BA68-1C6D-F08E440F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314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D305F2-DB46-0A47-C78E-D1270A6EDD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295B73-B80C-DEBA-8974-86DC4C0A96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E8D05-A5E3-F6C6-346C-BA1D66D1F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8188-87F2-119F-364D-961E59F5B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100AAE-1116-E53D-8C53-F8A1DFE3D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066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9AB66DC0-DFB0-C153-3882-D8A7CE0D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6092347-1799-B9B7-C61F-CF3C3693C4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3726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06337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id="{70FDD0DD-17D4-A404-9C10-29984AE4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52900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5A33C8A9-9ACE-8C4B-1E1C-4BE60AE4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247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07494EA-B699-90C9-227E-B037D4AD9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824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BA93DD7C-9CF9-1971-8A52-9727254A7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869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1EF14-C03E-AF43-F040-F73E1AE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B245E-5ABA-9F9D-5651-02AEE4C8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A243F-65BB-E549-50AE-34996DAD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39540-DAC2-059B-F796-E4D2A4BEE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007C6-EC45-5125-82D7-0C7F4415A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91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53204F84-DC9D-E668-4576-8591A707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57473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2309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BE1CCF-0BCF-FADE-52B9-BA732126968F}"/>
              </a:ext>
            </a:extLst>
          </p:cNvPr>
          <p:cNvSpPr/>
          <p:nvPr userDrawn="1"/>
        </p:nvSpPr>
        <p:spPr>
          <a:xfrm>
            <a:off x="505319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3AFE4FBC-E4FE-43EE-6D7C-C8C075E4146C}"/>
              </a:ext>
            </a:extLst>
          </p:cNvPr>
          <p:cNvSpPr/>
          <p:nvPr userDrawn="1"/>
        </p:nvSpPr>
        <p:spPr>
          <a:xfrm>
            <a:off x="4315319" y="1641934"/>
            <a:ext cx="3561348" cy="3835385"/>
          </a:xfrm>
          <a:prstGeom prst="roundRect">
            <a:avLst>
              <a:gd name="adj" fmla="val 3572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CC2B9631-9341-4BD8-7378-A6D92F9FD617}"/>
              </a:ext>
            </a:extLst>
          </p:cNvPr>
          <p:cNvSpPr/>
          <p:nvPr userDrawn="1"/>
        </p:nvSpPr>
        <p:spPr>
          <a:xfrm>
            <a:off x="8125319" y="1640617"/>
            <a:ext cx="3561348" cy="3835384"/>
          </a:xfrm>
          <a:prstGeom prst="roundRect">
            <a:avLst>
              <a:gd name="adj" fmla="val 2240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18FF54-9777-8A88-2720-3A6032195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5319" y="5786385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AA5F6833-CF7A-4A73-B816-F7B1460EC3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319" y="967956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3E5B20F6-0896-3395-48BB-3B28B29FB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9870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45B953F-DD19-2D50-38C9-2FCB72D601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843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DBAA63D-CD04-353F-86DE-EF11C24874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1121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227B3A9-9C68-D00E-DE15-6B1302D2ED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094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0893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3A9E02AE-C1A2-EB73-C4DF-D818C3EBF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0851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B1D67846-6B27-C32E-3616-428E3E8CC8FB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5340C7-E9BD-CAD1-E9F2-99EC70424DDF}"/>
              </a:ext>
            </a:extLst>
          </p:cNvPr>
          <p:cNvGrpSpPr/>
          <p:nvPr userDrawn="1"/>
        </p:nvGrpSpPr>
        <p:grpSpPr>
          <a:xfrm>
            <a:off x="8158529" y="1366049"/>
            <a:ext cx="3493108" cy="4940794"/>
            <a:chOff x="8158529" y="1366049"/>
            <a:chExt cx="3493108" cy="4940794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ED984F92-B230-C054-8FD0-FF2A11A85B11}"/>
                </a:ext>
              </a:extLst>
            </p:cNvPr>
            <p:cNvSpPr/>
            <p:nvPr userDrawn="1"/>
          </p:nvSpPr>
          <p:spPr>
            <a:xfrm>
              <a:off x="815852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2" name="Round Same Side Corner Rectangle 31">
              <a:extLst>
                <a:ext uri="{FF2B5EF4-FFF2-40B4-BE49-F238E27FC236}">
                  <a16:creationId xmlns:a16="http://schemas.microsoft.com/office/drawing/2014/main" id="{758CBDD2-F3AC-F7D0-2DE8-5E605A22BCA8}"/>
                </a:ext>
              </a:extLst>
            </p:cNvPr>
            <p:cNvSpPr/>
            <p:nvPr userDrawn="1"/>
          </p:nvSpPr>
          <p:spPr>
            <a:xfrm>
              <a:off x="816492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6828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2B019E-396E-2803-8F6C-9B4ADF8328E0}"/>
              </a:ext>
            </a:extLst>
          </p:cNvPr>
          <p:cNvGrpSpPr/>
          <p:nvPr userDrawn="1"/>
        </p:nvGrpSpPr>
        <p:grpSpPr>
          <a:xfrm>
            <a:off x="573305" y="1366049"/>
            <a:ext cx="3493108" cy="4940794"/>
            <a:chOff x="573305" y="1366049"/>
            <a:chExt cx="3493108" cy="4940794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C046548B-1E64-4EB8-FA0F-64485BB8B61F}"/>
                </a:ext>
              </a:extLst>
            </p:cNvPr>
            <p:cNvSpPr/>
            <p:nvPr userDrawn="1"/>
          </p:nvSpPr>
          <p:spPr>
            <a:xfrm>
              <a:off x="573305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Round Same Side Corner Rectangle 33">
              <a:extLst>
                <a:ext uri="{FF2B5EF4-FFF2-40B4-BE49-F238E27FC236}">
                  <a16:creationId xmlns:a16="http://schemas.microsoft.com/office/drawing/2014/main" id="{124C93E8-4FFF-7DF5-FC74-F31A9AF76801}"/>
                </a:ext>
              </a:extLst>
            </p:cNvPr>
            <p:cNvSpPr/>
            <p:nvPr userDrawn="1"/>
          </p:nvSpPr>
          <p:spPr>
            <a:xfrm>
              <a:off x="579702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40F77F6-323F-7AD1-7F38-030E35961E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3063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2F32A50A-B7B4-E09D-ED45-295200F8D5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642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AE5AC3A-5BF7-5979-B88F-C1A1A08D218D}"/>
              </a:ext>
            </a:extLst>
          </p:cNvPr>
          <p:cNvGrpSpPr/>
          <p:nvPr userDrawn="1"/>
        </p:nvGrpSpPr>
        <p:grpSpPr>
          <a:xfrm>
            <a:off x="4402739" y="1366049"/>
            <a:ext cx="3493108" cy="4940794"/>
            <a:chOff x="4402739" y="1366049"/>
            <a:chExt cx="3493108" cy="4940794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49926BB-7BBF-CD3B-0E18-CE3F04CD776D}"/>
                </a:ext>
              </a:extLst>
            </p:cNvPr>
            <p:cNvSpPr/>
            <p:nvPr userDrawn="1"/>
          </p:nvSpPr>
          <p:spPr>
            <a:xfrm>
              <a:off x="440273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Round Same Side Corner Rectangle 38">
              <a:extLst>
                <a:ext uri="{FF2B5EF4-FFF2-40B4-BE49-F238E27FC236}">
                  <a16:creationId xmlns:a16="http://schemas.microsoft.com/office/drawing/2014/main" id="{32C94A32-B1CD-ABBE-FB43-5D5CFB7342AD}"/>
                </a:ext>
              </a:extLst>
            </p:cNvPr>
            <p:cNvSpPr/>
            <p:nvPr userDrawn="1"/>
          </p:nvSpPr>
          <p:spPr>
            <a:xfrm>
              <a:off x="440913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2D77254-7A23-1A96-1147-F11991BDBE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249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08FBA7F1-4DA7-98FD-453F-654A7B0770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2707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9F4B7F8C-9C2F-872F-8F70-554D42BBF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56838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Half Page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742330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359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27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-78148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1" y="6978"/>
            <a:ext cx="3903100" cy="6858002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482946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Blu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554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Turquois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7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6940-0F40-3E1A-F94A-78D5507C3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7D6E8-96A3-9D93-CDBF-8AD622668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076-83B8-9698-F39A-334116407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E19D9-0CBA-DC93-47CB-849D9664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AA37F-7CD2-F1DD-7F34-2041133A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DC85-60AE-840B-BE9E-1C803C5E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937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>
            <a:off x="0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C8CBF6C8-3FB6-27EA-FC27-C850AC4C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6600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>
            <a:off x="0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50408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6C6048E-39DB-983A-6D3E-4AEB9198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1358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>
            <a:off x="0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36008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B8E1E3B-BCFF-A772-22B3-57017AC2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89931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 flipH="1">
            <a:off x="5998689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7A8BCF5-05F0-AF97-3584-2E85A3A1C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A065CB35-2B64-6961-E0A2-7F00AB354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45891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 flipH="1">
            <a:off x="6913089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79208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62E1660-3976-14FD-8CBB-3B9F1AC82D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28319992-1591-2098-5CBC-F73430198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36989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 flipH="1">
            <a:off x="7827489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2666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B50467-9421-5F51-118C-27FE054D7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688306D3-3780-DFCC-487F-56306943F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74936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Tall Half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24681499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C2870D5B-93F8-3795-4F41-DB2052534050}"/>
              </a:ext>
            </a:extLst>
          </p:cNvPr>
          <p:cNvSpPr/>
          <p:nvPr userDrawn="1"/>
        </p:nvSpPr>
        <p:spPr>
          <a:xfrm flipH="1">
            <a:off x="6092098" y="2269"/>
            <a:ext cx="6099902" cy="6858483"/>
          </a:xfrm>
          <a:custGeom>
            <a:avLst/>
            <a:gdLst>
              <a:gd name="connsiteX0" fmla="*/ 5525344 w 6099902"/>
              <a:gd name="connsiteY0" fmla="*/ 0 h 6858483"/>
              <a:gd name="connsiteX1" fmla="*/ 5086514 w 6099902"/>
              <a:gd name="connsiteY1" fmla="*/ 0 h 6858483"/>
              <a:gd name="connsiteX2" fmla="*/ 3711742 w 6099902"/>
              <a:gd name="connsiteY2" fmla="*/ 0 h 6858483"/>
              <a:gd name="connsiteX3" fmla="*/ 3565557 w 6099902"/>
              <a:gd name="connsiteY3" fmla="*/ 0 h 6858483"/>
              <a:gd name="connsiteX4" fmla="*/ 585669 w 6099902"/>
              <a:gd name="connsiteY4" fmla="*/ 0 h 6858483"/>
              <a:gd name="connsiteX5" fmla="*/ 0 w 6099902"/>
              <a:gd name="connsiteY5" fmla="*/ 0 h 6858483"/>
              <a:gd name="connsiteX6" fmla="*/ 0 w 6099902"/>
              <a:gd name="connsiteY6" fmla="*/ 6858000 h 6858483"/>
              <a:gd name="connsiteX7" fmla="*/ 585669 w 6099902"/>
              <a:gd name="connsiteY7" fmla="*/ 6858000 h 6858483"/>
              <a:gd name="connsiteX8" fmla="*/ 585669 w 6099902"/>
              <a:gd name="connsiteY8" fmla="*/ 6858483 h 6858483"/>
              <a:gd name="connsiteX9" fmla="*/ 5763239 w 6099902"/>
              <a:gd name="connsiteY9" fmla="*/ 6858483 h 6858483"/>
              <a:gd name="connsiteX10" fmla="*/ 5837457 w 6099902"/>
              <a:gd name="connsiteY10" fmla="*/ 6525627 h 6858483"/>
              <a:gd name="connsiteX11" fmla="*/ 6099902 w 6099902"/>
              <a:gd name="connsiteY11" fmla="*/ 3872350 h 6858483"/>
              <a:gd name="connsiteX12" fmla="*/ 5594065 w 6099902"/>
              <a:gd name="connsiteY12" fmla="*/ 221973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9902" h="6858483">
                <a:moveTo>
                  <a:pt x="5525344" y="0"/>
                </a:moveTo>
                <a:lnTo>
                  <a:pt x="5086514" y="0"/>
                </a:lnTo>
                <a:lnTo>
                  <a:pt x="3711742" y="0"/>
                </a:lnTo>
                <a:lnTo>
                  <a:pt x="3565557" y="0"/>
                </a:lnTo>
                <a:lnTo>
                  <a:pt x="585669" y="0"/>
                </a:lnTo>
                <a:lnTo>
                  <a:pt x="0" y="0"/>
                </a:lnTo>
                <a:lnTo>
                  <a:pt x="0" y="6858000"/>
                </a:lnTo>
                <a:lnTo>
                  <a:pt x="585669" y="6858000"/>
                </a:lnTo>
                <a:lnTo>
                  <a:pt x="585669" y="6858483"/>
                </a:lnTo>
                <a:lnTo>
                  <a:pt x="5763239" y="6858483"/>
                </a:lnTo>
                <a:lnTo>
                  <a:pt x="5837457" y="6525627"/>
                </a:lnTo>
                <a:cubicBezTo>
                  <a:pt x="6008783" y="5677572"/>
                  <a:pt x="6099902" y="4788512"/>
                  <a:pt x="6099902" y="3872350"/>
                </a:cubicBezTo>
                <a:cubicBezTo>
                  <a:pt x="6099902" y="2589723"/>
                  <a:pt x="5921309" y="1360219"/>
                  <a:pt x="5594065" y="22197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07819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5636786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E864ED8-1381-9A2C-B8ED-380AA4635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860847-22CD-6D62-1AAA-52F2D37CA5EE}"/>
              </a:ext>
            </a:extLst>
          </p:cNvPr>
          <p:cNvSpPr/>
          <p:nvPr userDrawn="1"/>
        </p:nvSpPr>
        <p:spPr>
          <a:xfrm>
            <a:off x="12800136" y="0"/>
            <a:ext cx="5486400" cy="1129192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2215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944640A8-8FEC-01C8-B3E5-C07ECE3ABB09}"/>
              </a:ext>
            </a:extLst>
          </p:cNvPr>
          <p:cNvSpPr/>
          <p:nvPr userDrawn="1"/>
        </p:nvSpPr>
        <p:spPr>
          <a:xfrm>
            <a:off x="7004303" y="0"/>
            <a:ext cx="5187692" cy="6858483"/>
          </a:xfrm>
          <a:custGeom>
            <a:avLst/>
            <a:gdLst>
              <a:gd name="connsiteX0" fmla="*/ 574558 w 5187692"/>
              <a:gd name="connsiteY0" fmla="*/ 0 h 6858483"/>
              <a:gd name="connsiteX1" fmla="*/ 1013388 w 5187692"/>
              <a:gd name="connsiteY1" fmla="*/ 0 h 6858483"/>
              <a:gd name="connsiteX2" fmla="*/ 2388160 w 5187692"/>
              <a:gd name="connsiteY2" fmla="*/ 0 h 6858483"/>
              <a:gd name="connsiteX3" fmla="*/ 2534345 w 5187692"/>
              <a:gd name="connsiteY3" fmla="*/ 0 h 6858483"/>
              <a:gd name="connsiteX4" fmla="*/ 5187692 w 5187692"/>
              <a:gd name="connsiteY4" fmla="*/ 0 h 6858483"/>
              <a:gd name="connsiteX5" fmla="*/ 5187692 w 5187692"/>
              <a:gd name="connsiteY5" fmla="*/ 6858483 h 6858483"/>
              <a:gd name="connsiteX6" fmla="*/ 336663 w 5187692"/>
              <a:gd name="connsiteY6" fmla="*/ 6858483 h 6858483"/>
              <a:gd name="connsiteX7" fmla="*/ 262445 w 5187692"/>
              <a:gd name="connsiteY7" fmla="*/ 6525627 h 6858483"/>
              <a:gd name="connsiteX8" fmla="*/ 0 w 5187692"/>
              <a:gd name="connsiteY8" fmla="*/ 3872350 h 6858483"/>
              <a:gd name="connsiteX9" fmla="*/ 505837 w 5187692"/>
              <a:gd name="connsiteY9" fmla="*/ 221973 h 6858483"/>
              <a:gd name="connsiteX10" fmla="*/ 574558 w 51876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6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5187692" y="0"/>
                </a:lnTo>
                <a:lnTo>
                  <a:pt x="51876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41DB2BD-89C3-EE3C-CD74-A96529457A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D7379B5-D835-3CCD-3BEE-54778CD460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20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4D2EC2A-CCC0-4E42-2CB5-F0E9BBD3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1" y="62908"/>
            <a:ext cx="6642401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2828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E66933BA-7B3B-E3E4-7D49-FEA1D0276F8A}"/>
              </a:ext>
            </a:extLst>
          </p:cNvPr>
          <p:cNvSpPr/>
          <p:nvPr userDrawn="1"/>
        </p:nvSpPr>
        <p:spPr>
          <a:xfrm>
            <a:off x="7918703" y="0"/>
            <a:ext cx="4273292" cy="6858483"/>
          </a:xfrm>
          <a:custGeom>
            <a:avLst/>
            <a:gdLst>
              <a:gd name="connsiteX0" fmla="*/ 574558 w 4273292"/>
              <a:gd name="connsiteY0" fmla="*/ 0 h 6858483"/>
              <a:gd name="connsiteX1" fmla="*/ 1013388 w 4273292"/>
              <a:gd name="connsiteY1" fmla="*/ 0 h 6858483"/>
              <a:gd name="connsiteX2" fmla="*/ 2388160 w 4273292"/>
              <a:gd name="connsiteY2" fmla="*/ 0 h 6858483"/>
              <a:gd name="connsiteX3" fmla="*/ 2534345 w 4273292"/>
              <a:gd name="connsiteY3" fmla="*/ 0 h 6858483"/>
              <a:gd name="connsiteX4" fmla="*/ 4273292 w 4273292"/>
              <a:gd name="connsiteY4" fmla="*/ 0 h 6858483"/>
              <a:gd name="connsiteX5" fmla="*/ 4273292 w 4273292"/>
              <a:gd name="connsiteY5" fmla="*/ 6858483 h 6858483"/>
              <a:gd name="connsiteX6" fmla="*/ 336663 w 4273292"/>
              <a:gd name="connsiteY6" fmla="*/ 6858483 h 6858483"/>
              <a:gd name="connsiteX7" fmla="*/ 262445 w 4273292"/>
              <a:gd name="connsiteY7" fmla="*/ 6525627 h 6858483"/>
              <a:gd name="connsiteX8" fmla="*/ 0 w 4273292"/>
              <a:gd name="connsiteY8" fmla="*/ 3872350 h 6858483"/>
              <a:gd name="connsiteX9" fmla="*/ 505837 w 4273292"/>
              <a:gd name="connsiteY9" fmla="*/ 221973 h 6858483"/>
              <a:gd name="connsiteX10" fmla="*/ 574558 w 42732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732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4273292" y="0"/>
                </a:lnTo>
                <a:lnTo>
                  <a:pt x="42732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214616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78AD16C-B843-851B-1FF1-E3E49E461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1520D94F-8D93-968B-F9A5-B6B32477D1E2}"/>
              </a:ext>
            </a:extLst>
          </p:cNvPr>
          <p:cNvSpPr/>
          <p:nvPr userDrawn="1"/>
        </p:nvSpPr>
        <p:spPr>
          <a:xfrm>
            <a:off x="13998297" y="0"/>
            <a:ext cx="20309" cy="6858000"/>
          </a:xfrm>
          <a:custGeom>
            <a:avLst/>
            <a:gdLst>
              <a:gd name="connsiteX0" fmla="*/ 0 w 20309"/>
              <a:gd name="connsiteY0" fmla="*/ 0 h 6858000"/>
              <a:gd name="connsiteX1" fmla="*/ 20309 w 20309"/>
              <a:gd name="connsiteY1" fmla="*/ 0 h 6858000"/>
              <a:gd name="connsiteX2" fmla="*/ 20309 w 20309"/>
              <a:gd name="connsiteY2" fmla="*/ 6858000 h 6858000"/>
              <a:gd name="connsiteX3" fmla="*/ 0 w 20309"/>
              <a:gd name="connsiteY3" fmla="*/ 6858000 h 6858000"/>
              <a:gd name="connsiteX4" fmla="*/ 0 w 2030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9" h="6858000">
                <a:moveTo>
                  <a:pt x="0" y="0"/>
                </a:moveTo>
                <a:lnTo>
                  <a:pt x="20309" y="0"/>
                </a:lnTo>
                <a:lnTo>
                  <a:pt x="2030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544E006-CE12-F1DC-9C25-7113B4C5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7552944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4166C08-4F98-4E20-B341-74F2C43CF2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7970" y="0"/>
            <a:ext cx="3485646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077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D92C2-9134-62A6-B4EB-57BE62D4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21BDE-DFE6-6891-AD73-CF167D5C1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5F9F9-7268-C461-3FF1-F8C07EADF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C370D9-89EC-5987-C4E6-171AC0CB7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0E059-6B90-A007-70F9-11C1A118C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1E4D-970D-488C-F450-5250C169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380B3-C632-321F-63EF-DBFEB38F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F9125-E831-F277-AB92-D4F9E2BD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569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0"/>
            <a:ext cx="5514233" cy="6858483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9" y="421618"/>
            <a:ext cx="6454770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4582757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37229" y="1265447"/>
            <a:ext cx="6231774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829166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609F91A-77C1-B03F-75AD-3366E74D69DB}"/>
              </a:ext>
            </a:extLst>
          </p:cNvPr>
          <p:cNvSpPr/>
          <p:nvPr userDrawn="1"/>
        </p:nvSpPr>
        <p:spPr>
          <a:xfrm>
            <a:off x="0" y="1"/>
            <a:ext cx="4599833" cy="6858483"/>
          </a:xfrm>
          <a:custGeom>
            <a:avLst/>
            <a:gdLst>
              <a:gd name="connsiteX0" fmla="*/ 0 w 4599833"/>
              <a:gd name="connsiteY0" fmla="*/ 0 h 6858483"/>
              <a:gd name="connsiteX1" fmla="*/ 4025275 w 4599833"/>
              <a:gd name="connsiteY1" fmla="*/ 0 h 6858483"/>
              <a:gd name="connsiteX2" fmla="*/ 4093996 w 4599833"/>
              <a:gd name="connsiteY2" fmla="*/ 221973 h 6858483"/>
              <a:gd name="connsiteX3" fmla="*/ 4599833 w 4599833"/>
              <a:gd name="connsiteY3" fmla="*/ 3872350 h 6858483"/>
              <a:gd name="connsiteX4" fmla="*/ 4337388 w 4599833"/>
              <a:gd name="connsiteY4" fmla="*/ 6525627 h 6858483"/>
              <a:gd name="connsiteX5" fmla="*/ 4263170 w 4599833"/>
              <a:gd name="connsiteY5" fmla="*/ 6858483 h 6858483"/>
              <a:gd name="connsiteX6" fmla="*/ 0 w 4599833"/>
              <a:gd name="connsiteY6" fmla="*/ 6858483 h 6858483"/>
              <a:gd name="connsiteX7" fmla="*/ 0 w 4599833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9833" h="6858483">
                <a:moveTo>
                  <a:pt x="0" y="0"/>
                </a:moveTo>
                <a:lnTo>
                  <a:pt x="4025275" y="0"/>
                </a:lnTo>
                <a:lnTo>
                  <a:pt x="4093996" y="221973"/>
                </a:lnTo>
                <a:cubicBezTo>
                  <a:pt x="4421240" y="1360219"/>
                  <a:pt x="4599833" y="2589723"/>
                  <a:pt x="4599833" y="3872350"/>
                </a:cubicBezTo>
                <a:cubicBezTo>
                  <a:pt x="4599833" y="4788512"/>
                  <a:pt x="4508714" y="5677572"/>
                  <a:pt x="4337388" y="6525627"/>
                </a:cubicBezTo>
                <a:lnTo>
                  <a:pt x="4263170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8888" y="420624"/>
            <a:ext cx="73700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36667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18888" y="1261872"/>
            <a:ext cx="71506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39603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491F7D33-E5D5-7B33-9F37-207F43A12803}"/>
              </a:ext>
            </a:extLst>
          </p:cNvPr>
          <p:cNvSpPr/>
          <p:nvPr userDrawn="1"/>
        </p:nvSpPr>
        <p:spPr>
          <a:xfrm>
            <a:off x="0" y="0"/>
            <a:ext cx="3903100" cy="6858483"/>
          </a:xfrm>
          <a:custGeom>
            <a:avLst/>
            <a:gdLst>
              <a:gd name="connsiteX0" fmla="*/ 0 w 3685434"/>
              <a:gd name="connsiteY0" fmla="*/ 0 h 6858483"/>
              <a:gd name="connsiteX1" fmla="*/ 3110876 w 3685434"/>
              <a:gd name="connsiteY1" fmla="*/ 0 h 6858483"/>
              <a:gd name="connsiteX2" fmla="*/ 3179597 w 3685434"/>
              <a:gd name="connsiteY2" fmla="*/ 221973 h 6858483"/>
              <a:gd name="connsiteX3" fmla="*/ 3685434 w 3685434"/>
              <a:gd name="connsiteY3" fmla="*/ 3872350 h 6858483"/>
              <a:gd name="connsiteX4" fmla="*/ 3422989 w 3685434"/>
              <a:gd name="connsiteY4" fmla="*/ 6525627 h 6858483"/>
              <a:gd name="connsiteX5" fmla="*/ 3348771 w 3685434"/>
              <a:gd name="connsiteY5" fmla="*/ 6858483 h 6858483"/>
              <a:gd name="connsiteX6" fmla="*/ 0 w 3685434"/>
              <a:gd name="connsiteY6" fmla="*/ 6858483 h 6858483"/>
              <a:gd name="connsiteX7" fmla="*/ 0 w 3685434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5434" h="6858483">
                <a:moveTo>
                  <a:pt x="0" y="0"/>
                </a:moveTo>
                <a:lnTo>
                  <a:pt x="3110876" y="0"/>
                </a:lnTo>
                <a:lnTo>
                  <a:pt x="3179597" y="221973"/>
                </a:lnTo>
                <a:cubicBezTo>
                  <a:pt x="3506841" y="1360219"/>
                  <a:pt x="3685434" y="2589723"/>
                  <a:pt x="3685434" y="3872350"/>
                </a:cubicBezTo>
                <a:cubicBezTo>
                  <a:pt x="3685434" y="4788512"/>
                  <a:pt x="3594315" y="5677572"/>
                  <a:pt x="3422989" y="6525627"/>
                </a:cubicBezTo>
                <a:lnTo>
                  <a:pt x="3348771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488" y="421618"/>
            <a:ext cx="82844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27523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04488" y="1265447"/>
            <a:ext cx="80650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93697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V="1">
            <a:off x="573196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D90467-8A45-8325-CA68-93F2E46E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1" y="421618"/>
            <a:ext cx="5102352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FD4531A-F81D-725E-8B8E-D48C936AF4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2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723AA47-734A-9763-16D0-45E81A765ED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73285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473748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H="1" flipV="1">
            <a:off x="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B7029E85-220E-BA72-870E-122EF6EFF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648" y="421618"/>
            <a:ext cx="5097968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8261F86-5351-CA28-05E2-5C85044F53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11264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59A589-B0B0-538D-DCA5-9F108503F3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168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8648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Photo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06798774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4562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>
            <a:off x="0" y="0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23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7335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 flipH="1">
            <a:off x="4100530" y="-1849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386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51386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785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C98C0AC-FD81-87A5-438A-0CB153DFB3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061440E-4CF9-EDC9-7334-311BF9247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9052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28EBF87-AB7B-67AE-5599-74591BB8B77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6148E3D1-3EB9-D51E-87AF-C72127A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118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ACD5-FC66-23F2-A772-6115E669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1301F3-1218-55BC-0F6D-DE5B6AD38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EB88F-4509-DBCF-0442-A47FD993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755B2-9798-17F9-B5C5-C0A8327F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959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9B54160-06CE-8486-6473-73AEB8DF3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5475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0C49699-5716-7293-99E3-694C439D1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850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93DA217-760C-EBF5-E613-871A1C48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325796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79FC389-9A28-8055-F708-94FF014F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5672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A8F7BA-E24A-C354-2437-10A120B7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096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1ED3D8-F0B9-526E-C910-5F3A67BD6C15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0DEDB44-AED2-FE35-C8F5-226BDE48409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EF4F963-80B4-F876-BCE6-38657851F5C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343BE80-500C-B1A1-6781-CF6E67CAE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786362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FF1567-C904-E588-D853-20D401DD9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95752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E2B1BCD-4C75-4108-A25F-7EB5C1072799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E2BB39F-B593-43C5-01FF-81B2047CC7A9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15299F-AC4B-379C-0421-AA276AF45BD1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C95DA-C5DA-B84A-6BF5-EE22F9D8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05281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Dividers</a:t>
            </a:r>
          </a:p>
        </p:txBody>
      </p:sp>
    </p:spTree>
    <p:extLst>
      <p:ext uri="{BB962C8B-B14F-4D97-AF65-F5344CB8AC3E}">
        <p14:creationId xmlns:p14="http://schemas.microsoft.com/office/powerpoint/2010/main" val="15278032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2082" y="1"/>
            <a:ext cx="12194077" cy="68580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45D99C-0934-F6BA-7555-BA45D58B23B1}"/>
              </a:ext>
            </a:extLst>
          </p:cNvPr>
          <p:cNvGrpSpPr/>
          <p:nvPr userDrawn="1"/>
        </p:nvGrpSpPr>
        <p:grpSpPr>
          <a:xfrm>
            <a:off x="0" y="3097952"/>
            <a:ext cx="12192000" cy="3760048"/>
            <a:chOff x="0" y="3097952"/>
            <a:chExt cx="12192000" cy="376004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177BECD-4D35-FB39-66FE-A76873C83814}"/>
                </a:ext>
              </a:extLst>
            </p:cNvPr>
            <p:cNvSpPr/>
            <p:nvPr userDrawn="1"/>
          </p:nvSpPr>
          <p:spPr>
            <a:xfrm rot="10800000" flipH="1" flipV="1">
              <a:off x="4163" y="3097952"/>
              <a:ext cx="12185756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2C166A-9041-1E58-566B-C59D9A85A65B}"/>
                </a:ext>
              </a:extLst>
            </p:cNvPr>
            <p:cNvSpPr/>
            <p:nvPr userDrawn="1"/>
          </p:nvSpPr>
          <p:spPr>
            <a:xfrm>
              <a:off x="0" y="5741043"/>
              <a:ext cx="12192000" cy="11169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0A0FA89A-B828-411A-646A-48F20626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268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75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63" Type="http://schemas.openxmlformats.org/officeDocument/2006/relationships/slideLayout" Target="../slideLayouts/slideLayout117.xml"/><Relationship Id="rId68" Type="http://schemas.openxmlformats.org/officeDocument/2006/relationships/slideLayout" Target="../slideLayouts/slideLayout122.xml"/><Relationship Id="rId84" Type="http://schemas.openxmlformats.org/officeDocument/2006/relationships/slideLayout" Target="../slideLayouts/slideLayout138.xml"/><Relationship Id="rId89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5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53" Type="http://schemas.openxmlformats.org/officeDocument/2006/relationships/slideLayout" Target="../slideLayouts/slideLayout107.xml"/><Relationship Id="rId58" Type="http://schemas.openxmlformats.org/officeDocument/2006/relationships/slideLayout" Target="../slideLayouts/slideLayout112.xml"/><Relationship Id="rId74" Type="http://schemas.openxmlformats.org/officeDocument/2006/relationships/slideLayout" Target="../slideLayouts/slideLayout128.xml"/><Relationship Id="rId79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59.xml"/><Relationship Id="rId90" Type="http://schemas.openxmlformats.org/officeDocument/2006/relationships/theme" Target="../theme/theme5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slideLayout" Target="../slideLayouts/slideLayout110.xml"/><Relationship Id="rId64" Type="http://schemas.openxmlformats.org/officeDocument/2006/relationships/slideLayout" Target="../slideLayouts/slideLayout118.xml"/><Relationship Id="rId69" Type="http://schemas.openxmlformats.org/officeDocument/2006/relationships/slideLayout" Target="../slideLayouts/slideLayout123.xml"/><Relationship Id="rId77" Type="http://schemas.openxmlformats.org/officeDocument/2006/relationships/slideLayout" Target="../slideLayouts/slideLayout131.xml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72" Type="http://schemas.openxmlformats.org/officeDocument/2006/relationships/slideLayout" Target="../slideLayouts/slideLayout126.xml"/><Relationship Id="rId80" Type="http://schemas.openxmlformats.org/officeDocument/2006/relationships/slideLayout" Target="../slideLayouts/slideLayout134.xml"/><Relationship Id="rId85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59" Type="http://schemas.openxmlformats.org/officeDocument/2006/relationships/slideLayout" Target="../slideLayouts/slideLayout113.xml"/><Relationship Id="rId67" Type="http://schemas.openxmlformats.org/officeDocument/2006/relationships/slideLayout" Target="../slideLayouts/slideLayout121.xml"/><Relationship Id="rId20" Type="http://schemas.openxmlformats.org/officeDocument/2006/relationships/slideLayout" Target="../slideLayouts/slideLayout74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62" Type="http://schemas.openxmlformats.org/officeDocument/2006/relationships/slideLayout" Target="../slideLayouts/slideLayout116.xml"/><Relationship Id="rId70" Type="http://schemas.openxmlformats.org/officeDocument/2006/relationships/slideLayout" Target="../slideLayouts/slideLayout124.xml"/><Relationship Id="rId75" Type="http://schemas.openxmlformats.org/officeDocument/2006/relationships/slideLayout" Target="../slideLayouts/slideLayout129.xml"/><Relationship Id="rId83" Type="http://schemas.openxmlformats.org/officeDocument/2006/relationships/slideLayout" Target="../slideLayouts/slideLayout137.xml"/><Relationship Id="rId88" Type="http://schemas.openxmlformats.org/officeDocument/2006/relationships/slideLayout" Target="../slideLayouts/slideLayout142.xml"/><Relationship Id="rId91" Type="http://schemas.openxmlformats.org/officeDocument/2006/relationships/image" Target="../media/image21.png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64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60" Type="http://schemas.openxmlformats.org/officeDocument/2006/relationships/slideLayout" Target="../slideLayouts/slideLayout114.xml"/><Relationship Id="rId65" Type="http://schemas.openxmlformats.org/officeDocument/2006/relationships/slideLayout" Target="../slideLayouts/slideLayout119.xml"/><Relationship Id="rId73" Type="http://schemas.openxmlformats.org/officeDocument/2006/relationships/slideLayout" Target="../slideLayouts/slideLayout127.xml"/><Relationship Id="rId78" Type="http://schemas.openxmlformats.org/officeDocument/2006/relationships/slideLayout" Target="../slideLayouts/slideLayout132.xml"/><Relationship Id="rId81" Type="http://schemas.openxmlformats.org/officeDocument/2006/relationships/slideLayout" Target="../slideLayouts/slideLayout135.xml"/><Relationship Id="rId86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9" Type="http://schemas.openxmlformats.org/officeDocument/2006/relationships/slideLayout" Target="../slideLayouts/slideLayout93.xml"/><Relationship Id="rId34" Type="http://schemas.openxmlformats.org/officeDocument/2006/relationships/slideLayout" Target="../slideLayouts/slideLayout88.xml"/><Relationship Id="rId50" Type="http://schemas.openxmlformats.org/officeDocument/2006/relationships/slideLayout" Target="../slideLayouts/slideLayout104.xml"/><Relationship Id="rId55" Type="http://schemas.openxmlformats.org/officeDocument/2006/relationships/slideLayout" Target="../slideLayouts/slideLayout109.xml"/><Relationship Id="rId76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61.xml"/><Relationship Id="rId71" Type="http://schemas.openxmlformats.org/officeDocument/2006/relationships/slideLayout" Target="../slideLayouts/slideLayout125.xml"/><Relationship Id="rId92" Type="http://schemas.openxmlformats.org/officeDocument/2006/relationships/image" Target="../media/image22.svg"/><Relationship Id="rId2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78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66" Type="http://schemas.openxmlformats.org/officeDocument/2006/relationships/slideLayout" Target="../slideLayouts/slideLayout120.xml"/><Relationship Id="rId87" Type="http://schemas.openxmlformats.org/officeDocument/2006/relationships/slideLayout" Target="../slideLayouts/slideLayout141.xml"/><Relationship Id="rId61" Type="http://schemas.openxmlformats.org/officeDocument/2006/relationships/slideLayout" Target="../slideLayouts/slideLayout115.xml"/><Relationship Id="rId82" Type="http://schemas.openxmlformats.org/officeDocument/2006/relationships/slideLayout" Target="../slideLayouts/slideLayout136.xml"/><Relationship Id="rId19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F1480-0BA0-2193-30DB-E3D1718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77B86-FCD1-8D1C-7881-C8692B18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9DE0-3503-1E5E-07E2-6E48BB5F1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BF05-CB67-B965-E4EC-A982145B8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10DC-6896-181F-A58E-66D98FF60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8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3" r:id="rId3"/>
    <p:sldLayoutId id="2147483726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72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2C6BA-83E9-5560-C695-88143B0B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57475-8789-9048-DBF2-E84C4DB01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42E18-35C1-9F61-F7DF-D68A345CD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E77B0F-0F65-D947-B375-3B802980DB9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2F4C1-BBF3-6590-91DA-2457B1B569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946BA-3FA3-80B2-93D1-69252BC81F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9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5" r:id="rId2"/>
    <p:sldLayoutId id="2147483686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F1480-0BA0-2193-30DB-E3D1718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77B86-FCD1-8D1C-7881-C8692B18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9DE0-3503-1E5E-07E2-6E48BB5F1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1A033C-80A3-DF46-9A62-8ECF1360673D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BF05-CB67-B965-E4EC-A982145B8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10DC-6896-181F-A58E-66D98FF60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22" r:id="rId3"/>
    <p:sldLayoutId id="2147483725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61402B-9C19-73C7-0757-39AE6D0B9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D451E-4955-B968-7237-E0366A9CA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2439E-27C6-1DA2-7A2C-A7821A148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364FE1-1888-A84D-8EA6-482CD6B836F1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1E8F7-69F7-6516-6EC0-EF8443627C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C53F4-8214-E98F-1EE2-412B82DEC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819872-0B2A-7D4F-946D-41EF6E68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24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632" y="1554480"/>
            <a:ext cx="10515600" cy="4937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4CE87-9C63-DDC3-CD5F-EDF13EEC3FC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0767D4E-C739-5A83-3860-316479B57AD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03F368-E4E0-E6C3-8D84-2017ADCE5A63}"/>
              </a:ext>
            </a:extLst>
          </p:cNvPr>
          <p:cNvPicPr>
            <a:picLocks noChangeAspect="1"/>
          </p:cNvPicPr>
          <p:nvPr userDrawn="1"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6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  <p:sldLayoutId id="2147483753" r:id="rId25"/>
    <p:sldLayoutId id="2147483754" r:id="rId26"/>
    <p:sldLayoutId id="2147483755" r:id="rId27"/>
    <p:sldLayoutId id="2147483756" r:id="rId28"/>
    <p:sldLayoutId id="2147483757" r:id="rId29"/>
    <p:sldLayoutId id="2147483758" r:id="rId30"/>
    <p:sldLayoutId id="2147483759" r:id="rId31"/>
    <p:sldLayoutId id="2147483760" r:id="rId32"/>
    <p:sldLayoutId id="2147483761" r:id="rId33"/>
    <p:sldLayoutId id="2147483762" r:id="rId34"/>
    <p:sldLayoutId id="2147483763" r:id="rId35"/>
    <p:sldLayoutId id="2147483764" r:id="rId36"/>
    <p:sldLayoutId id="2147483765" r:id="rId37"/>
    <p:sldLayoutId id="2147483766" r:id="rId38"/>
    <p:sldLayoutId id="2147483767" r:id="rId39"/>
    <p:sldLayoutId id="2147483768" r:id="rId40"/>
    <p:sldLayoutId id="2147483769" r:id="rId41"/>
    <p:sldLayoutId id="2147483770" r:id="rId42"/>
    <p:sldLayoutId id="2147483771" r:id="rId43"/>
    <p:sldLayoutId id="2147483772" r:id="rId44"/>
    <p:sldLayoutId id="2147483773" r:id="rId45"/>
    <p:sldLayoutId id="2147483774" r:id="rId46"/>
    <p:sldLayoutId id="2147483775" r:id="rId47"/>
    <p:sldLayoutId id="2147483776" r:id="rId48"/>
    <p:sldLayoutId id="2147483777" r:id="rId49"/>
    <p:sldLayoutId id="2147483778" r:id="rId50"/>
    <p:sldLayoutId id="2147483779" r:id="rId51"/>
    <p:sldLayoutId id="2147483780" r:id="rId52"/>
    <p:sldLayoutId id="2147483781" r:id="rId53"/>
    <p:sldLayoutId id="2147483782" r:id="rId54"/>
    <p:sldLayoutId id="2147483783" r:id="rId55"/>
    <p:sldLayoutId id="2147483784" r:id="rId56"/>
    <p:sldLayoutId id="2147483785" r:id="rId57"/>
    <p:sldLayoutId id="2147483786" r:id="rId58"/>
    <p:sldLayoutId id="2147483787" r:id="rId59"/>
    <p:sldLayoutId id="2147483788" r:id="rId60"/>
    <p:sldLayoutId id="2147483789" r:id="rId61"/>
    <p:sldLayoutId id="2147483790" r:id="rId62"/>
    <p:sldLayoutId id="2147483791" r:id="rId63"/>
    <p:sldLayoutId id="2147483792" r:id="rId64"/>
    <p:sldLayoutId id="2147483793" r:id="rId65"/>
    <p:sldLayoutId id="2147483794" r:id="rId66"/>
    <p:sldLayoutId id="2147483795" r:id="rId67"/>
    <p:sldLayoutId id="2147483796" r:id="rId68"/>
    <p:sldLayoutId id="2147483797" r:id="rId69"/>
    <p:sldLayoutId id="2147483798" r:id="rId70"/>
    <p:sldLayoutId id="2147483799" r:id="rId71"/>
    <p:sldLayoutId id="2147483800" r:id="rId72"/>
    <p:sldLayoutId id="2147483801" r:id="rId73"/>
    <p:sldLayoutId id="2147483802" r:id="rId74"/>
    <p:sldLayoutId id="2147483803" r:id="rId75"/>
    <p:sldLayoutId id="2147483804" r:id="rId76"/>
    <p:sldLayoutId id="2147483805" r:id="rId77"/>
    <p:sldLayoutId id="2147483806" r:id="rId78"/>
    <p:sldLayoutId id="2147483807" r:id="rId79"/>
    <p:sldLayoutId id="2147483808" r:id="rId80"/>
    <p:sldLayoutId id="2147483809" r:id="rId81"/>
    <p:sldLayoutId id="2147483810" r:id="rId82"/>
    <p:sldLayoutId id="2147483811" r:id="rId83"/>
    <p:sldLayoutId id="2147483812" r:id="rId84"/>
    <p:sldLayoutId id="2147483813" r:id="rId85"/>
    <p:sldLayoutId id="2147483814" r:id="rId86"/>
    <p:sldLayoutId id="2147483815" r:id="rId87"/>
    <p:sldLayoutId id="2147483816" r:id="rId88"/>
    <p:sldLayoutId id="2147483817" r:id="rId8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Poppins Medium" pitchFamily="2" charset="77"/>
          <a:ea typeface="+mj-ea"/>
          <a:cs typeface="Poppins Medium" pitchFamily="2" charset="77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i="0" kern="1200">
          <a:solidFill>
            <a:schemeClr val="accent1"/>
          </a:solidFill>
          <a:latin typeface="Poppins SemiBold" pitchFamily="2" charset="77"/>
          <a:ea typeface="+mn-ea"/>
          <a:cs typeface="Poppins SemiBold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svg"/><Relationship Id="rId11" Type="http://schemas.openxmlformats.org/officeDocument/2006/relationships/image" Target="../media/image55.sv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svg"/><Relationship Id="rId9" Type="http://schemas.openxmlformats.org/officeDocument/2006/relationships/image" Target="../media/image5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3.emf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4.sv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svg"/><Relationship Id="rId11" Type="http://schemas.openxmlformats.org/officeDocument/2006/relationships/image" Target="../media/image63.png"/><Relationship Id="rId5" Type="http://schemas.openxmlformats.org/officeDocument/2006/relationships/image" Target="../media/image59.png"/><Relationship Id="rId10" Type="http://schemas.openxmlformats.org/officeDocument/2006/relationships/image" Target="../media/image55.svg"/><Relationship Id="rId4" Type="http://schemas.openxmlformats.org/officeDocument/2006/relationships/image" Target="../media/image58.svg"/><Relationship Id="rId9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53.emf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55.svg"/><Relationship Id="rId4" Type="http://schemas.openxmlformats.org/officeDocument/2006/relationships/image" Target="../media/image56.emf"/><Relationship Id="rId9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13" Type="http://schemas.openxmlformats.org/officeDocument/2006/relationships/image" Target="../media/image53.emf"/><Relationship Id="rId3" Type="http://schemas.openxmlformats.org/officeDocument/2006/relationships/image" Target="../media/image65.png"/><Relationship Id="rId7" Type="http://schemas.openxmlformats.org/officeDocument/2006/relationships/image" Target="../media/image57.png"/><Relationship Id="rId12" Type="http://schemas.openxmlformats.org/officeDocument/2006/relationships/image" Target="../media/image7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8.svg"/><Relationship Id="rId11" Type="http://schemas.openxmlformats.org/officeDocument/2006/relationships/image" Target="../media/image72.png"/><Relationship Id="rId5" Type="http://schemas.openxmlformats.org/officeDocument/2006/relationships/image" Target="../media/image67.png"/><Relationship Id="rId10" Type="http://schemas.openxmlformats.org/officeDocument/2006/relationships/image" Target="../media/image71.svg"/><Relationship Id="rId4" Type="http://schemas.openxmlformats.org/officeDocument/2006/relationships/image" Target="../media/image66.svg"/><Relationship Id="rId9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D26B2-AB84-3912-8A6E-9C26BA338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385BE904-33A5-7CA1-3997-4AFBAC6BFFFB}"/>
              </a:ext>
            </a:extLst>
          </p:cNvPr>
          <p:cNvSpPr txBox="1">
            <a:spLocks/>
          </p:cNvSpPr>
          <p:nvPr/>
        </p:nvSpPr>
        <p:spPr>
          <a:xfrm>
            <a:off x="332770" y="1933763"/>
            <a:ext cx="11307054" cy="725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Progyny Digital Screen Templates</a:t>
            </a:r>
          </a:p>
        </p:txBody>
      </p:sp>
    </p:spTree>
    <p:extLst>
      <p:ext uri="{BB962C8B-B14F-4D97-AF65-F5344CB8AC3E}">
        <p14:creationId xmlns:p14="http://schemas.microsoft.com/office/powerpoint/2010/main" val="1189343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72309-4E61-A6CF-8455-D27DE2D4EBC5}"/>
              </a:ext>
            </a:extLst>
          </p:cNvPr>
          <p:cNvSpPr txBox="1"/>
          <p:nvPr/>
        </p:nvSpPr>
        <p:spPr>
          <a:xfrm>
            <a:off x="602673" y="665018"/>
            <a:ext cx="11071760" cy="34470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To promote the Progyny benefit during Open Enrollment and throughout the year, use these digital screens to display across your office, include in presentations, or include on other internal communications channels. </a:t>
            </a:r>
          </a:p>
          <a:p>
            <a:endParaRPr lang="en-US" dirty="0">
              <a:solidFill>
                <a:schemeClr val="tx2"/>
              </a:solidFill>
              <a:latin typeface="Poppins Light"/>
              <a:cs typeface="Poppins Light"/>
            </a:endParaRPr>
          </a:p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Each slide applies to a specific product Progyny product combination or individual product. Select your preferred version and update with your Progyny provided phone number. </a:t>
            </a:r>
          </a:p>
          <a:p>
            <a:endParaRPr lang="en-US" dirty="0">
              <a:solidFill>
                <a:schemeClr val="tx2"/>
              </a:solidFill>
              <a:latin typeface="Poppins Light"/>
              <a:ea typeface="+mn-lt"/>
              <a:cs typeface="+mn-lt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Download and save a copy to share. Don’t forget to update your Progyny phone number.</a:t>
            </a:r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b="1" dirty="0">
              <a:solidFill>
                <a:schemeClr val="tx2"/>
              </a:solidFill>
              <a:latin typeface="Poppins Light"/>
              <a:cs typeface="Calibri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Reach out to your Progyny contact with questions or to discuss customized needs.</a:t>
            </a:r>
            <a:endParaRPr lang="en-US" sz="1400" dirty="0">
              <a:solidFill>
                <a:schemeClr val="tx2"/>
              </a:solidFill>
              <a:latin typeface="Poppins Light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5941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4AF44-9247-BDA4-F6EE-41B66A148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E0A17375-9215-FD71-9158-64EDE29BD108}"/>
              </a:ext>
            </a:extLst>
          </p:cNvPr>
          <p:cNvSpPr txBox="1"/>
          <p:nvPr/>
        </p:nvSpPr>
        <p:spPr>
          <a:xfrm>
            <a:off x="507279" y="6525848"/>
            <a:ext cx="64048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You must be enrolled in an eligible medical plan to have access to the Progyny benefit.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7C5955-60CF-B001-9146-49684054B6C8}"/>
              </a:ext>
            </a:extLst>
          </p:cNvPr>
          <p:cNvSpPr txBox="1"/>
          <p:nvPr/>
        </p:nvSpPr>
        <p:spPr>
          <a:xfrm>
            <a:off x="444499" y="4570969"/>
            <a:ext cx="85104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b="1" dirty="0">
                <a:solidFill>
                  <a:srgbClr val="002060"/>
                </a:solidFill>
                <a:effectLst/>
                <a:latin typeface="Poppins SemiBold" pitchFamily="2" charset="77"/>
                <a:cs typeface="Poppins SemiBold" pitchFamily="2" charset="77"/>
              </a:rPr>
              <a:t>Support Across Life’s Milestones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3FCD19D-E5C9-573C-8A26-F78CBB5158CB}"/>
              </a:ext>
            </a:extLst>
          </p:cNvPr>
          <p:cNvGrpSpPr/>
          <p:nvPr/>
        </p:nvGrpSpPr>
        <p:grpSpPr>
          <a:xfrm>
            <a:off x="4445136" y="5660407"/>
            <a:ext cx="2466953" cy="703906"/>
            <a:chOff x="4328173" y="5633964"/>
            <a:chExt cx="2466953" cy="70390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C40036-16DB-F649-3310-F9C758BD776F}"/>
                </a:ext>
              </a:extLst>
            </p:cNvPr>
            <p:cNvSpPr txBox="1"/>
            <p:nvPr/>
          </p:nvSpPr>
          <p:spPr>
            <a:xfrm>
              <a:off x="5085206" y="5713503"/>
              <a:ext cx="1709920" cy="544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Fertility &amp;</a:t>
              </a:r>
            </a:p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Family Building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78BCA61-DB59-281A-B4A7-47CEDC25B114}"/>
                </a:ext>
              </a:extLst>
            </p:cNvPr>
            <p:cNvGrpSpPr/>
            <p:nvPr/>
          </p:nvGrpSpPr>
          <p:grpSpPr>
            <a:xfrm>
              <a:off x="4328173" y="5633964"/>
              <a:ext cx="703906" cy="703906"/>
              <a:chOff x="4451572" y="5583181"/>
              <a:chExt cx="703906" cy="703906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6EBC39E-A407-DC54-3619-9B142E83B95B}"/>
                  </a:ext>
                </a:extLst>
              </p:cNvPr>
              <p:cNvSpPr/>
              <p:nvPr/>
            </p:nvSpPr>
            <p:spPr>
              <a:xfrm>
                <a:off x="4451572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6EB0E291-7454-526D-1E22-E1220848C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632050" y="5778104"/>
                <a:ext cx="351496" cy="344323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9A34012-081A-5835-B865-56D9E7AB39EC}"/>
              </a:ext>
            </a:extLst>
          </p:cNvPr>
          <p:cNvGrpSpPr/>
          <p:nvPr/>
        </p:nvGrpSpPr>
        <p:grpSpPr>
          <a:xfrm>
            <a:off x="7076899" y="5660407"/>
            <a:ext cx="2720593" cy="703906"/>
            <a:chOff x="6991835" y="5633964"/>
            <a:chExt cx="2720593" cy="70390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C9C5F91-B1B3-102A-8412-D8AFFCAD5E53}"/>
                </a:ext>
              </a:extLst>
            </p:cNvPr>
            <p:cNvSpPr txBox="1"/>
            <p:nvPr/>
          </p:nvSpPr>
          <p:spPr>
            <a:xfrm>
              <a:off x="7751199" y="5713503"/>
              <a:ext cx="1961229" cy="544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Pregnancy &amp;</a:t>
              </a:r>
            </a:p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Postpartum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9CE0CAF-D688-73BD-DA90-F8CE513FC36D}"/>
                </a:ext>
              </a:extLst>
            </p:cNvPr>
            <p:cNvGrpSpPr/>
            <p:nvPr/>
          </p:nvGrpSpPr>
          <p:grpSpPr>
            <a:xfrm>
              <a:off x="6991835" y="5633964"/>
              <a:ext cx="703906" cy="703906"/>
              <a:chOff x="7197562" y="5583181"/>
              <a:chExt cx="703906" cy="703906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2D6AB24-5126-628B-C454-4855D0B89FBC}"/>
                  </a:ext>
                </a:extLst>
              </p:cNvPr>
              <p:cNvSpPr/>
              <p:nvPr/>
            </p:nvSpPr>
            <p:spPr>
              <a:xfrm>
                <a:off x="7197562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DF87088B-AA5A-D485-2B4F-6A6F776697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434237" y="5741414"/>
                <a:ext cx="229478" cy="384931"/>
              </a:xfrm>
              <a:prstGeom prst="rect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138468C-0902-3858-3368-7E52AF049B58}"/>
              </a:ext>
            </a:extLst>
          </p:cNvPr>
          <p:cNvGrpSpPr/>
          <p:nvPr/>
        </p:nvGrpSpPr>
        <p:grpSpPr>
          <a:xfrm>
            <a:off x="9486770" y="5660407"/>
            <a:ext cx="2785898" cy="703906"/>
            <a:chOff x="9406102" y="5633964"/>
            <a:chExt cx="2785898" cy="70390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D8012A7-061E-CC5C-B22A-19AFEB43B825}"/>
                </a:ext>
              </a:extLst>
            </p:cNvPr>
            <p:cNvSpPr txBox="1"/>
            <p:nvPr/>
          </p:nvSpPr>
          <p:spPr>
            <a:xfrm>
              <a:off x="10230771" y="5713503"/>
              <a:ext cx="1961229" cy="540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8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u="none" strike="noStrike" kern="1200" cap="none" spc="0" normalizeH="0" baseline="0" noProof="0" dirty="0">
                  <a:ln>
                    <a:noFill/>
                  </a:ln>
                  <a:solidFill>
                    <a:srgbClr val="114097"/>
                  </a:solidFill>
                  <a:effectLst/>
                  <a:uLnTx/>
                  <a:uFillTx/>
                  <a:latin typeface="Poppins" pitchFamily="2" charset="77"/>
                  <a:cs typeface="Poppins" pitchFamily="2" charset="77"/>
                </a:rPr>
                <a:t>Menopause &amp; Midlife care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D7DE56D-F908-6D91-FF35-87676F0258EF}"/>
                </a:ext>
              </a:extLst>
            </p:cNvPr>
            <p:cNvGrpSpPr/>
            <p:nvPr/>
          </p:nvGrpSpPr>
          <p:grpSpPr>
            <a:xfrm>
              <a:off x="9406102" y="5633964"/>
              <a:ext cx="703906" cy="703906"/>
              <a:chOff x="9659228" y="5583181"/>
              <a:chExt cx="703906" cy="703906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F8E8BA8-E1DD-BBBA-B9C1-BC387CD60935}"/>
                  </a:ext>
                </a:extLst>
              </p:cNvPr>
              <p:cNvSpPr/>
              <p:nvPr/>
            </p:nvSpPr>
            <p:spPr>
              <a:xfrm>
                <a:off x="9659228" y="5583181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83F385E2-6A1E-CF6E-4DD5-99D772C6AB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9855937" y="5751246"/>
                <a:ext cx="310617" cy="341679"/>
              </a:xfrm>
              <a:prstGeom prst="rect">
                <a:avLst/>
              </a:prstGeom>
            </p:spPr>
          </p:pic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413D7B01-9AD7-CF97-CE5B-20A3A33710F0}"/>
              </a:ext>
            </a:extLst>
          </p:cNvPr>
          <p:cNvSpPr txBox="1"/>
          <p:nvPr/>
        </p:nvSpPr>
        <p:spPr>
          <a:xfrm>
            <a:off x="9690291" y="1021898"/>
            <a:ext cx="2378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28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4F64EA-7061-B3AB-4B0F-B6CBC655C6AB}"/>
              </a:ext>
            </a:extLst>
          </p:cNvPr>
          <p:cNvSpPr txBox="1"/>
          <p:nvPr/>
        </p:nvSpPr>
        <p:spPr>
          <a:xfrm>
            <a:off x="9516068" y="715242"/>
            <a:ext cx="254324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0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2AF50D-52BD-FFC2-F044-F21D5BD0E721}"/>
              </a:ext>
            </a:extLst>
          </p:cNvPr>
          <p:cNvSpPr txBox="1"/>
          <p:nvPr/>
        </p:nvSpPr>
        <p:spPr>
          <a:xfrm>
            <a:off x="474091" y="5166377"/>
            <a:ext cx="31695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You can lean on Progyny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C0F3A4-AFE8-DE03-41C8-28275E40AE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446D431-19E6-914F-FFE5-E76CAB14B569}"/>
              </a:ext>
            </a:extLst>
          </p:cNvPr>
          <p:cNvGrpSpPr/>
          <p:nvPr/>
        </p:nvGrpSpPr>
        <p:grpSpPr>
          <a:xfrm>
            <a:off x="587513" y="5660407"/>
            <a:ext cx="3710011" cy="703906"/>
            <a:chOff x="544981" y="5628508"/>
            <a:chExt cx="3710011" cy="70390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564786E-6AB9-7301-438D-10205A304234}"/>
                </a:ext>
              </a:extLst>
            </p:cNvPr>
            <p:cNvGrpSpPr/>
            <p:nvPr/>
          </p:nvGrpSpPr>
          <p:grpSpPr>
            <a:xfrm>
              <a:off x="544981" y="5628508"/>
              <a:ext cx="703906" cy="703906"/>
              <a:chOff x="4093682" y="4912269"/>
              <a:chExt cx="703906" cy="703906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4954A3F8-48A1-56F0-C380-1E69F24D4885}"/>
                  </a:ext>
                </a:extLst>
              </p:cNvPr>
              <p:cNvSpPr/>
              <p:nvPr/>
            </p:nvSpPr>
            <p:spPr>
              <a:xfrm>
                <a:off x="4093682" y="4912269"/>
                <a:ext cx="703906" cy="703906"/>
              </a:xfrm>
              <a:prstGeom prst="ellipse">
                <a:avLst/>
              </a:prstGeom>
              <a:solidFill>
                <a:srgbClr val="3768C3"/>
              </a:solidFill>
              <a:ln w="889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110004020202020204"/>
                  <a:ea typeface="+mn-ea"/>
                  <a:cs typeface="+mn-cs"/>
                </a:endParaRPr>
              </a:p>
            </p:txBody>
          </p:sp>
          <p:pic>
            <p:nvPicPr>
              <p:cNvPr id="13" name="Graphic 12">
                <a:extLst>
                  <a:ext uri="{FF2B5EF4-FFF2-40B4-BE49-F238E27FC236}">
                    <a16:creationId xmlns:a16="http://schemas.microsoft.com/office/drawing/2014/main" id="{1D60183D-EBAE-F780-27BF-327199CFD8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4264950" y="5103777"/>
                <a:ext cx="355094" cy="334803"/>
              </a:xfrm>
              <a:prstGeom prst="rect">
                <a:avLst/>
              </a:prstGeom>
            </p:spPr>
          </p:pic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A3B762E-5970-1738-5166-BB7AFE7F85BF}"/>
                </a:ext>
              </a:extLst>
            </p:cNvPr>
            <p:cNvSpPr txBox="1"/>
            <p:nvPr/>
          </p:nvSpPr>
          <p:spPr>
            <a:xfrm>
              <a:off x="1350380" y="5713503"/>
              <a:ext cx="29046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  <a:t>Preconception &amp;</a:t>
              </a:r>
              <a:b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</a:br>
              <a:r>
                <a:rPr lang="en-US" sz="1500" dirty="0">
                  <a:solidFill>
                    <a:srgbClr val="114097"/>
                  </a:solidFill>
                  <a:latin typeface="Poppins" pitchFamily="2" charset="77"/>
                  <a:cs typeface="Poppins" pitchFamily="2" charset="77"/>
                </a:rPr>
                <a:t>Trying-to-conceive support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9496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ED6C6-75AE-270D-8B4C-5C2F32FB6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76581FB4-3BDC-4D36-C2BF-9E0BB79270C2}"/>
              </a:ext>
            </a:extLst>
          </p:cNvPr>
          <p:cNvSpPr txBox="1"/>
          <p:nvPr/>
        </p:nvSpPr>
        <p:spPr>
          <a:xfrm>
            <a:off x="389738" y="4913497"/>
            <a:ext cx="1929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Support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starts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today: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11D37C-F280-84D2-E5FA-F96D6E9DF8E8}"/>
              </a:ext>
            </a:extLst>
          </p:cNvPr>
          <p:cNvSpPr txBox="1"/>
          <p:nvPr/>
        </p:nvSpPr>
        <p:spPr>
          <a:xfrm>
            <a:off x="2419450" y="5657968"/>
            <a:ext cx="1456653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1:1 Progyny Care Advocate 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CF3570-7623-1ED3-B088-611AEC89B179}"/>
              </a:ext>
            </a:extLst>
          </p:cNvPr>
          <p:cNvSpPr txBox="1"/>
          <p:nvPr/>
        </p:nvSpPr>
        <p:spPr>
          <a:xfrm>
            <a:off x="3916568" y="5657968"/>
            <a:ext cx="1972734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Preconception Coaching &amp; Resources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C46AD8-14B1-2039-1152-E2D129458800}"/>
              </a:ext>
            </a:extLst>
          </p:cNvPr>
          <p:cNvSpPr txBox="1"/>
          <p:nvPr/>
        </p:nvSpPr>
        <p:spPr>
          <a:xfrm>
            <a:off x="5710424" y="5657968"/>
            <a:ext cx="1828800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Top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Fertility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Specialists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E0FAAE-B4E2-7BFB-F967-EFCFD3BE0CFD}"/>
              </a:ext>
            </a:extLst>
          </p:cNvPr>
          <p:cNvSpPr txBox="1"/>
          <p:nvPr/>
        </p:nvSpPr>
        <p:spPr>
          <a:xfrm>
            <a:off x="7353862" y="5657968"/>
            <a:ext cx="1828800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Fertility Treatment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Coverage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0493EF-717B-E12E-7676-049AE29F792B}"/>
              </a:ext>
            </a:extLst>
          </p:cNvPr>
          <p:cNvSpPr txBox="1"/>
          <p:nvPr/>
        </p:nvSpPr>
        <p:spPr>
          <a:xfrm>
            <a:off x="9026941" y="5657968"/>
            <a:ext cx="1557867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Adoption &amp; Surrogacy Coaching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B1677E-6AD1-2D38-E844-8A354E3C9BA1}"/>
              </a:ext>
            </a:extLst>
          </p:cNvPr>
          <p:cNvSpPr txBox="1"/>
          <p:nvPr/>
        </p:nvSpPr>
        <p:spPr>
          <a:xfrm>
            <a:off x="10751843" y="5657968"/>
            <a:ext cx="1557867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Doctor-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Approved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Resources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6A3473-82C7-E2A3-9924-9D81E8C551AE}"/>
              </a:ext>
            </a:extLst>
          </p:cNvPr>
          <p:cNvSpPr txBox="1"/>
          <p:nvPr/>
        </p:nvSpPr>
        <p:spPr>
          <a:xfrm>
            <a:off x="2421616" y="6576052"/>
            <a:ext cx="9586965" cy="21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D2D5B"/>
                </a:solidFill>
                <a:effectLst/>
                <a:latin typeface="Poppins" pitchFamily="2" charset="77"/>
                <a:cs typeface="Poppins" pitchFamily="2" charset="77"/>
              </a:rPr>
              <a:t>You must be enrolled in an eligible medical plan to have access to the Progyny benefit. You are subject to financial responsibility according to your plan.</a:t>
            </a:r>
            <a:endParaRPr lang="en-US" sz="800" dirty="0">
              <a:solidFill>
                <a:srgbClr val="1D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20BB96-C1D7-C06C-BA85-7C606D81C0D5}"/>
              </a:ext>
            </a:extLst>
          </p:cNvPr>
          <p:cNvSpPr txBox="1"/>
          <p:nvPr/>
        </p:nvSpPr>
        <p:spPr>
          <a:xfrm>
            <a:off x="367423" y="1419532"/>
            <a:ext cx="5105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rgbClr val="002060"/>
                </a:solidFill>
                <a:latin typeface="Poppins SemiBold" pitchFamily="2" charset="77"/>
                <a:cs typeface="Poppins SemiBold" pitchFamily="2" charset="77"/>
              </a:rPr>
              <a:t>Fertility &amp; Family Building Benefits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5ABB4-E0B9-A2CA-5F35-55F9B6DF9D35}"/>
              </a:ext>
            </a:extLst>
          </p:cNvPr>
          <p:cNvSpPr txBox="1"/>
          <p:nvPr/>
        </p:nvSpPr>
        <p:spPr>
          <a:xfrm>
            <a:off x="427263" y="2913908"/>
            <a:ext cx="3949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For all paths to parenthood.</a:t>
            </a:r>
            <a:endParaRPr lang="en-US" dirty="0">
              <a:solidFill>
                <a:srgbClr val="002060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838EB4-400B-7AC5-B88A-CE5D5EB198CB}"/>
              </a:ext>
            </a:extLst>
          </p:cNvPr>
          <p:cNvSpPr txBox="1"/>
          <p:nvPr/>
        </p:nvSpPr>
        <p:spPr>
          <a:xfrm>
            <a:off x="7391962" y="6316344"/>
            <a:ext cx="13734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IUI, IVF, &amp; more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76B11-4023-AA17-1B04-31422B16A5CE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72D3DD-3E78-D5EA-64A4-7547AEB2AB8D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4FB71-D913-4320-DA2D-2B35E1BE43D9}"/>
              </a:ext>
            </a:extLst>
          </p:cNvPr>
          <p:cNvGrpSpPr/>
          <p:nvPr/>
        </p:nvGrpSpPr>
        <p:grpSpPr>
          <a:xfrm>
            <a:off x="2449653" y="4842994"/>
            <a:ext cx="703906" cy="703906"/>
            <a:chOff x="2449653" y="4912269"/>
            <a:chExt cx="703906" cy="7039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6B496F4-1ACA-DA7F-B748-38D50F3945FE}"/>
                </a:ext>
              </a:extLst>
            </p:cNvPr>
            <p:cNvSpPr/>
            <p:nvPr/>
          </p:nvSpPr>
          <p:spPr>
            <a:xfrm>
              <a:off x="2449653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6F58E9-D5EA-3452-BC15-CDB394C95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63" y="5090980"/>
              <a:ext cx="330409" cy="35730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94526F7-5C54-70CA-94AE-4EC37AD4F916}"/>
              </a:ext>
            </a:extLst>
          </p:cNvPr>
          <p:cNvGrpSpPr/>
          <p:nvPr/>
        </p:nvGrpSpPr>
        <p:grpSpPr>
          <a:xfrm>
            <a:off x="10784096" y="4842994"/>
            <a:ext cx="703906" cy="703906"/>
            <a:chOff x="10784096" y="4912269"/>
            <a:chExt cx="703906" cy="70390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E3CF8C5-3800-BC4B-42DE-E4723A29CF2D}"/>
                </a:ext>
              </a:extLst>
            </p:cNvPr>
            <p:cNvSpPr/>
            <p:nvPr/>
          </p:nvSpPr>
          <p:spPr>
            <a:xfrm>
              <a:off x="1078409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0" name="Graphic 20">
              <a:extLst>
                <a:ext uri="{FF2B5EF4-FFF2-40B4-BE49-F238E27FC236}">
                  <a16:creationId xmlns:a16="http://schemas.microsoft.com/office/drawing/2014/main" id="{3404A411-DBBA-0F9D-175D-A8724417C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49096" y="5098471"/>
              <a:ext cx="363293" cy="363293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63B1B23-AFDD-FD93-7146-58EC3E2BC022}"/>
              </a:ext>
            </a:extLst>
          </p:cNvPr>
          <p:cNvGrpSpPr/>
          <p:nvPr/>
        </p:nvGrpSpPr>
        <p:grpSpPr>
          <a:xfrm>
            <a:off x="5785336" y="4842994"/>
            <a:ext cx="703906" cy="703906"/>
            <a:chOff x="5785336" y="4912269"/>
            <a:chExt cx="703906" cy="70390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508E80B-6A0C-9A6F-4C99-DD4D12C6424C}"/>
                </a:ext>
              </a:extLst>
            </p:cNvPr>
            <p:cNvSpPr/>
            <p:nvPr/>
          </p:nvSpPr>
          <p:spPr>
            <a:xfrm>
              <a:off x="578533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C3F24C40-10CB-6D6D-2FAF-37C534553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52830" y="5084562"/>
              <a:ext cx="363719" cy="363719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423694-F7DA-55E3-04B5-4827E9ADD5CC}"/>
              </a:ext>
            </a:extLst>
          </p:cNvPr>
          <p:cNvGrpSpPr/>
          <p:nvPr/>
        </p:nvGrpSpPr>
        <p:grpSpPr>
          <a:xfrm>
            <a:off x="7419840" y="4842994"/>
            <a:ext cx="703906" cy="703906"/>
            <a:chOff x="7419840" y="4912269"/>
            <a:chExt cx="703906" cy="7039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E3D381E-6A23-2BC1-8694-DD7CACE39503}"/>
                </a:ext>
              </a:extLst>
            </p:cNvPr>
            <p:cNvSpPr/>
            <p:nvPr/>
          </p:nvSpPr>
          <p:spPr>
            <a:xfrm>
              <a:off x="7419840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FAAA3EED-DCF8-4FB9-08B9-14F41565E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11277" y="5090065"/>
              <a:ext cx="362196" cy="36219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815C81A-34B1-3744-B992-5CB3B9E62E98}"/>
              </a:ext>
            </a:extLst>
          </p:cNvPr>
          <p:cNvGrpSpPr/>
          <p:nvPr/>
        </p:nvGrpSpPr>
        <p:grpSpPr>
          <a:xfrm>
            <a:off x="4093682" y="4842994"/>
            <a:ext cx="703906" cy="703906"/>
            <a:chOff x="4093682" y="4912269"/>
            <a:chExt cx="703906" cy="70390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85D63D1-F9A0-5B5F-B753-3F82DEECA112}"/>
                </a:ext>
              </a:extLst>
            </p:cNvPr>
            <p:cNvSpPr/>
            <p:nvPr/>
          </p:nvSpPr>
          <p:spPr>
            <a:xfrm>
              <a:off x="4093682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37DF18-C567-872A-9D22-EF01078E1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64950" y="5103777"/>
              <a:ext cx="355094" cy="334803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F57AAAA-B06E-8545-B678-E16ED350C0C2}"/>
              </a:ext>
            </a:extLst>
          </p:cNvPr>
          <p:cNvGrpSpPr/>
          <p:nvPr/>
        </p:nvGrpSpPr>
        <p:grpSpPr>
          <a:xfrm>
            <a:off x="9101969" y="4842994"/>
            <a:ext cx="703906" cy="703906"/>
            <a:chOff x="9101969" y="4912269"/>
            <a:chExt cx="703906" cy="70390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9F1D8FF-7563-21AF-AA6E-2D47C4578D35}"/>
                </a:ext>
              </a:extLst>
            </p:cNvPr>
            <p:cNvSpPr/>
            <p:nvPr/>
          </p:nvSpPr>
          <p:spPr>
            <a:xfrm>
              <a:off x="9101969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3499680E-E415-33AF-8EF6-4A6C77DF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98578" y="5080599"/>
              <a:ext cx="291956" cy="381165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BE8496A1-E551-AF36-975D-1F74A8E954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27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43251-A001-E893-C4F2-A2501EA00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032B0B-12E0-A526-1C5E-CFD03E5AE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F7408F-4739-40D8-0810-42EBB3FEF4B1}"/>
              </a:ext>
            </a:extLst>
          </p:cNvPr>
          <p:cNvSpPr txBox="1"/>
          <p:nvPr/>
        </p:nvSpPr>
        <p:spPr>
          <a:xfrm>
            <a:off x="387040" y="1396636"/>
            <a:ext cx="6129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 SemiBold" pitchFamily="2" charset="77"/>
                <a:ea typeface="Aptos" panose="020B0004020202020204" pitchFamily="34" charset="0"/>
                <a:cs typeface="Poppins SemiBold" pitchFamily="2" charset="77"/>
              </a:rPr>
              <a:t>Personalized Support for </a:t>
            </a:r>
            <a:r>
              <a:rPr kumimoji="0" lang="en-US" sz="5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 SemiBold" pitchFamily="2" charset="77"/>
                <a:ea typeface="Aptos" panose="020B0004020202020204" pitchFamily="34" charset="0"/>
                <a:cs typeface="Poppins SemiBold" pitchFamily="2" charset="77"/>
              </a:rPr>
              <a:t>Pregnancy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 SemiBold" pitchFamily="2" charset="77"/>
                <a:ea typeface="Aptos" panose="020B0004020202020204" pitchFamily="34" charset="0"/>
                <a:cs typeface="Poppins SemiBold" pitchFamily="2" charset="77"/>
              </a:rPr>
              <a:t>&amp; Postpartum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1571F4B4-DDA5-3649-45A3-2FF878B51733}"/>
              </a:ext>
            </a:extLst>
          </p:cNvPr>
          <p:cNvSpPr txBox="1"/>
          <p:nvPr/>
        </p:nvSpPr>
        <p:spPr>
          <a:xfrm>
            <a:off x="509575" y="5026419"/>
            <a:ext cx="2125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Support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Starts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SemiBold" pitchFamily="2" charset="77"/>
                <a:ea typeface="+mn-ea"/>
                <a:cs typeface="Poppins SemiBold" pitchFamily="2" charset="77"/>
              </a:rPr>
              <a:t>today: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A47B7CCD-560C-F8EB-B01C-11CEF7AA8988}"/>
              </a:ext>
            </a:extLst>
          </p:cNvPr>
          <p:cNvSpPr txBox="1"/>
          <p:nvPr/>
        </p:nvSpPr>
        <p:spPr>
          <a:xfrm>
            <a:off x="5328082" y="5887912"/>
            <a:ext cx="2278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Access to nurses &amp; lactation consultants</a:t>
            </a:r>
          </a:p>
        </p:txBody>
      </p:sp>
      <p:sp>
        <p:nvSpPr>
          <p:cNvPr id="49" name="TextBox 12">
            <a:extLst>
              <a:ext uri="{FF2B5EF4-FFF2-40B4-BE49-F238E27FC236}">
                <a16:creationId xmlns:a16="http://schemas.microsoft.com/office/drawing/2014/main" id="{077FC6AC-49C4-F690-A0A8-9B3462871BAF}"/>
              </a:ext>
            </a:extLst>
          </p:cNvPr>
          <p:cNvSpPr txBox="1"/>
          <p:nvPr/>
        </p:nvSpPr>
        <p:spPr>
          <a:xfrm>
            <a:off x="7768766" y="5887912"/>
            <a:ext cx="1989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On-demand </a:t>
            </a:r>
            <a:b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</a:b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digital resources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C7B8B335-DC5E-1207-64B0-59305709572D}"/>
              </a:ext>
            </a:extLst>
          </p:cNvPr>
          <p:cNvSpPr txBox="1"/>
          <p:nvPr/>
        </p:nvSpPr>
        <p:spPr>
          <a:xfrm>
            <a:off x="9828332" y="5887912"/>
            <a:ext cx="1989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Postpartum recovery support</a:t>
            </a:r>
            <a:endParaRPr kumimoji="0" lang="en-US" sz="1500" u="none" strike="noStrike" kern="1200" cap="none" spc="0" normalizeH="0" baseline="0" noProof="0" dirty="0">
              <a:ln>
                <a:noFill/>
              </a:ln>
              <a:solidFill>
                <a:srgbClr val="114097"/>
              </a:solidFill>
              <a:effectLst/>
              <a:uLnTx/>
              <a:uFillTx/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7" name="TextBox 8">
            <a:extLst>
              <a:ext uri="{FF2B5EF4-FFF2-40B4-BE49-F238E27FC236}">
                <a16:creationId xmlns:a16="http://schemas.microsoft.com/office/drawing/2014/main" id="{AF07BE65-3F33-CC2B-8D1B-C401151E0311}"/>
              </a:ext>
            </a:extLst>
          </p:cNvPr>
          <p:cNvSpPr txBox="1"/>
          <p:nvPr/>
        </p:nvSpPr>
        <p:spPr>
          <a:xfrm>
            <a:off x="3040735" y="5887912"/>
            <a:ext cx="21250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" pitchFamily="2" charset="77"/>
                <a:cs typeface="Poppins" pitchFamily="2" charset="77"/>
              </a:rPr>
              <a:t>1:1 coaching for monthly guidance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99C98E4-516C-9E6E-264D-8E8E78B1ACBE}"/>
              </a:ext>
            </a:extLst>
          </p:cNvPr>
          <p:cNvGrpSpPr/>
          <p:nvPr/>
        </p:nvGrpSpPr>
        <p:grpSpPr>
          <a:xfrm>
            <a:off x="3099718" y="5065778"/>
            <a:ext cx="703906" cy="703906"/>
            <a:chOff x="3099718" y="5107343"/>
            <a:chExt cx="703906" cy="70390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DC56C5F-2793-48BF-6A49-D42BFE447A9C}"/>
                </a:ext>
              </a:extLst>
            </p:cNvPr>
            <p:cNvSpPr/>
            <p:nvPr/>
          </p:nvSpPr>
          <p:spPr>
            <a:xfrm>
              <a:off x="3099718" y="5107343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477D07F-FE98-3D15-DB86-4F4D204F9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8773" y="5274616"/>
              <a:ext cx="332407" cy="359463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BD4A9B-CB27-A6B8-CA73-8BF0E9835A9A}"/>
              </a:ext>
            </a:extLst>
          </p:cNvPr>
          <p:cNvGrpSpPr/>
          <p:nvPr/>
        </p:nvGrpSpPr>
        <p:grpSpPr>
          <a:xfrm>
            <a:off x="7810107" y="5024855"/>
            <a:ext cx="703906" cy="703906"/>
            <a:chOff x="7810107" y="5066420"/>
            <a:chExt cx="703906" cy="703906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14D7831-DF2C-F3F8-9260-8E9F061055FE}"/>
                </a:ext>
              </a:extLst>
            </p:cNvPr>
            <p:cNvSpPr/>
            <p:nvPr/>
          </p:nvSpPr>
          <p:spPr>
            <a:xfrm>
              <a:off x="7810107" y="5066420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46" name="Graphic 20">
              <a:extLst>
                <a:ext uri="{FF2B5EF4-FFF2-40B4-BE49-F238E27FC236}">
                  <a16:creationId xmlns:a16="http://schemas.microsoft.com/office/drawing/2014/main" id="{1280A00C-A5EF-B618-0DD1-AD73A76C8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84403" y="5241188"/>
              <a:ext cx="368602" cy="36860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F07CE06-7A1F-81DB-2FA5-F9B68472D077}"/>
              </a:ext>
            </a:extLst>
          </p:cNvPr>
          <p:cNvGrpSpPr/>
          <p:nvPr/>
        </p:nvGrpSpPr>
        <p:grpSpPr>
          <a:xfrm>
            <a:off x="5337607" y="5031822"/>
            <a:ext cx="703906" cy="703906"/>
            <a:chOff x="5337607" y="5073387"/>
            <a:chExt cx="703906" cy="703906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A21F1F2-A5F3-5D0F-72F2-E47571A64A86}"/>
                </a:ext>
              </a:extLst>
            </p:cNvPr>
            <p:cNvSpPr/>
            <p:nvPr/>
          </p:nvSpPr>
          <p:spPr>
            <a:xfrm>
              <a:off x="5337607" y="5073387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C25FFE40-4097-A46B-B075-200B7899B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02904" y="5233080"/>
              <a:ext cx="375220" cy="37522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47DD54D-1879-4943-D21B-042E0F34DC1D}"/>
              </a:ext>
            </a:extLst>
          </p:cNvPr>
          <p:cNvSpPr txBox="1"/>
          <p:nvPr/>
        </p:nvSpPr>
        <p:spPr>
          <a:xfrm>
            <a:off x="3040735" y="6614568"/>
            <a:ext cx="64048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You must be enrolled in an eligible medical plan to have access to the Progyny benefit.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FF29DD9-A584-66C3-02B8-9B0A9E47F3FF}"/>
              </a:ext>
            </a:extLst>
          </p:cNvPr>
          <p:cNvGrpSpPr/>
          <p:nvPr/>
        </p:nvGrpSpPr>
        <p:grpSpPr>
          <a:xfrm>
            <a:off x="9875732" y="5031822"/>
            <a:ext cx="703906" cy="703906"/>
            <a:chOff x="9875732" y="5073387"/>
            <a:chExt cx="703906" cy="70390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9EE747E-C0B5-942C-C360-BA1D6019CB29}"/>
                </a:ext>
              </a:extLst>
            </p:cNvPr>
            <p:cNvSpPr/>
            <p:nvPr/>
          </p:nvSpPr>
          <p:spPr>
            <a:xfrm>
              <a:off x="9875732" y="5073387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57A51EA-2110-1B0D-E6DB-EF601A1E9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037168" y="5266493"/>
              <a:ext cx="367596" cy="346590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F4E0028-67BC-30D2-256B-1EA104BF9FF3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B9E55D-4526-F38A-520F-C882E2D84195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5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C5A83-606E-F569-5E80-164F1376C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2CA0993-B63D-4EF4-9A64-A32E6B200A8B}"/>
              </a:ext>
            </a:extLst>
          </p:cNvPr>
          <p:cNvSpPr txBox="1"/>
          <p:nvPr/>
        </p:nvSpPr>
        <p:spPr>
          <a:xfrm>
            <a:off x="443308" y="4942367"/>
            <a:ext cx="2404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Support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starts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today: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45958-3D6B-93FA-60B4-28271224C5F6}"/>
              </a:ext>
            </a:extLst>
          </p:cNvPr>
          <p:cNvSpPr txBox="1"/>
          <p:nvPr/>
        </p:nvSpPr>
        <p:spPr>
          <a:xfrm>
            <a:off x="351775" y="1256678"/>
            <a:ext cx="43190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  <a:latin typeface="Poppins SemiBold" pitchFamily="2" charset="77"/>
                <a:cs typeface="Poppins SemiBold" pitchFamily="2" charset="77"/>
              </a:rPr>
              <a:t>Perimenopause &amp; Menopause Support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022336-D25A-0D33-2F51-7AAD6963AFCA}"/>
              </a:ext>
            </a:extLst>
          </p:cNvPr>
          <p:cNvSpPr txBox="1"/>
          <p:nvPr/>
        </p:nvSpPr>
        <p:spPr>
          <a:xfrm>
            <a:off x="402688" y="3403195"/>
            <a:ext cx="3115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Let’s take care of you</a:t>
            </a:r>
            <a:endParaRPr lang="en-US" dirty="0">
              <a:solidFill>
                <a:srgbClr val="002060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C5CC84-8210-E883-BA5D-F741B829B150}"/>
              </a:ext>
            </a:extLst>
          </p:cNvPr>
          <p:cNvSpPr txBox="1"/>
          <p:nvPr/>
        </p:nvSpPr>
        <p:spPr>
          <a:xfrm>
            <a:off x="3108798" y="5748136"/>
            <a:ext cx="1245478" cy="51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1:1 coaching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871013-3AAA-CF1C-83B1-58A7DAC9DBD9}"/>
              </a:ext>
            </a:extLst>
          </p:cNvPr>
          <p:cNvSpPr txBox="1"/>
          <p:nvPr/>
        </p:nvSpPr>
        <p:spPr>
          <a:xfrm>
            <a:off x="4792950" y="5728612"/>
            <a:ext cx="1444804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Network of Menopause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Specialists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A94909-8ADB-6D2A-D53A-EF2DA2693F94}"/>
              </a:ext>
            </a:extLst>
          </p:cNvPr>
          <p:cNvSpPr txBox="1"/>
          <p:nvPr/>
        </p:nvSpPr>
        <p:spPr>
          <a:xfrm>
            <a:off x="8319058" y="5727197"/>
            <a:ext cx="1514602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Hormonal</a:t>
            </a:r>
            <a:b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</a:b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&amp;</a:t>
            </a: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Non-hormonal </a:t>
            </a: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5B2A55-5FD4-5B7C-D31A-C3A29355DBDE}"/>
              </a:ext>
            </a:extLst>
          </p:cNvPr>
          <p:cNvSpPr txBox="1"/>
          <p:nvPr/>
        </p:nvSpPr>
        <p:spPr>
          <a:xfrm>
            <a:off x="6589824" y="5727197"/>
            <a:ext cx="1557867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Doctor-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Approved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Resources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38FEED-3876-80F3-A5B9-AFFCA8592374}"/>
              </a:ext>
            </a:extLst>
          </p:cNvPr>
          <p:cNvSpPr txBox="1"/>
          <p:nvPr/>
        </p:nvSpPr>
        <p:spPr>
          <a:xfrm>
            <a:off x="10186750" y="5695157"/>
            <a:ext cx="1122680" cy="526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Lifestyle Tips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EA214D-4A4E-2815-4938-10A7644202D7}"/>
              </a:ext>
            </a:extLst>
          </p:cNvPr>
          <p:cNvSpPr txBox="1"/>
          <p:nvPr/>
        </p:nvSpPr>
        <p:spPr>
          <a:xfrm>
            <a:off x="3060093" y="6573334"/>
            <a:ext cx="89185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2060"/>
                </a:solidFill>
                <a:effectLst/>
                <a:latin typeface="Poppins" pitchFamily="2" charset="77"/>
                <a:cs typeface="Poppins" pitchFamily="2" charset="77"/>
              </a:rPr>
              <a:t>You must be enrolled in an eligible medical plan to have access to the Progyny benefit. </a:t>
            </a:r>
            <a:r>
              <a:rPr lang="en-US" sz="800" dirty="0">
                <a:solidFill>
                  <a:srgbClr val="1D2D5B"/>
                </a:solidFill>
                <a:latin typeface="Poppins" pitchFamily="2" charset="77"/>
                <a:cs typeface="Poppins" pitchFamily="2" charset="77"/>
              </a:rPr>
              <a:t>You are subject to financial responsibility according to your plan for provider visits.</a:t>
            </a:r>
            <a:endParaRPr lang="en-US" sz="800" dirty="0">
              <a:solidFill>
                <a:srgbClr val="002060"/>
              </a:solidFill>
              <a:effectLst/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2911C1B-FE0B-F987-1D8B-D508D97672AA}"/>
              </a:ext>
            </a:extLst>
          </p:cNvPr>
          <p:cNvGrpSpPr/>
          <p:nvPr/>
        </p:nvGrpSpPr>
        <p:grpSpPr>
          <a:xfrm>
            <a:off x="3060093" y="4897416"/>
            <a:ext cx="703906" cy="703906"/>
            <a:chOff x="3134943" y="5054427"/>
            <a:chExt cx="703906" cy="703906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17DB38D1-EA5F-9902-37A7-1503CE86783C}"/>
                </a:ext>
              </a:extLst>
            </p:cNvPr>
            <p:cNvSpPr/>
            <p:nvPr/>
          </p:nvSpPr>
          <p:spPr>
            <a:xfrm>
              <a:off x="3134943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2A1D5284-C217-141F-A8BE-39F045AB9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11825" y="5205771"/>
              <a:ext cx="371291" cy="37129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8B6313F-4F61-C68F-C343-95F5236ACE5F}"/>
              </a:ext>
            </a:extLst>
          </p:cNvPr>
          <p:cNvGrpSpPr/>
          <p:nvPr/>
        </p:nvGrpSpPr>
        <p:grpSpPr>
          <a:xfrm>
            <a:off x="6557438" y="4897416"/>
            <a:ext cx="703906" cy="703906"/>
            <a:chOff x="6632288" y="5054427"/>
            <a:chExt cx="703906" cy="70390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58D0AA7-6B1D-51CC-1735-40622F24FF50}"/>
                </a:ext>
              </a:extLst>
            </p:cNvPr>
            <p:cNvSpPr/>
            <p:nvPr/>
          </p:nvSpPr>
          <p:spPr>
            <a:xfrm>
              <a:off x="6632288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6195EC6E-B6D0-B496-FFC9-012C6B9DE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799743" y="5208964"/>
              <a:ext cx="364961" cy="364961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C85FF3A-27A9-E1E7-3A23-92A48B8EB3F2}"/>
              </a:ext>
            </a:extLst>
          </p:cNvPr>
          <p:cNvGrpSpPr/>
          <p:nvPr/>
        </p:nvGrpSpPr>
        <p:grpSpPr>
          <a:xfrm>
            <a:off x="4747491" y="4897416"/>
            <a:ext cx="703906" cy="703906"/>
            <a:chOff x="4822341" y="5054427"/>
            <a:chExt cx="703906" cy="70390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EA97181-C4CF-F3EE-DC15-09BFDC44FFA0}"/>
                </a:ext>
              </a:extLst>
            </p:cNvPr>
            <p:cNvSpPr/>
            <p:nvPr/>
          </p:nvSpPr>
          <p:spPr>
            <a:xfrm>
              <a:off x="4822341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B8A455-99EC-E4DC-0CD4-A76035077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998361" y="5226792"/>
              <a:ext cx="386383" cy="386383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575C9E5-48E8-65F7-E6A0-EF131196D203}"/>
              </a:ext>
            </a:extLst>
          </p:cNvPr>
          <p:cNvGrpSpPr/>
          <p:nvPr/>
        </p:nvGrpSpPr>
        <p:grpSpPr>
          <a:xfrm>
            <a:off x="8254262" y="4897416"/>
            <a:ext cx="703906" cy="703906"/>
            <a:chOff x="8329112" y="5054427"/>
            <a:chExt cx="703906" cy="7039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7CDAD50-A592-1565-DFC7-C8B8F0D2B962}"/>
                </a:ext>
              </a:extLst>
            </p:cNvPr>
            <p:cNvSpPr/>
            <p:nvPr/>
          </p:nvSpPr>
          <p:spPr>
            <a:xfrm>
              <a:off x="8329112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1810192A-43E0-A29C-2D3C-EB37AA432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535527" y="5226158"/>
              <a:ext cx="364483" cy="364483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D3C47F8-CE4E-506B-78B3-578256D8FD06}"/>
              </a:ext>
            </a:extLst>
          </p:cNvPr>
          <p:cNvGrpSpPr/>
          <p:nvPr/>
        </p:nvGrpSpPr>
        <p:grpSpPr>
          <a:xfrm>
            <a:off x="10139623" y="4897416"/>
            <a:ext cx="703906" cy="703906"/>
            <a:chOff x="10214473" y="5054427"/>
            <a:chExt cx="703906" cy="70390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0C048B8-410B-3B7A-7798-DE5762F06922}"/>
                </a:ext>
              </a:extLst>
            </p:cNvPr>
            <p:cNvSpPr/>
            <p:nvPr/>
          </p:nvSpPr>
          <p:spPr>
            <a:xfrm>
              <a:off x="10214473" y="5054427"/>
              <a:ext cx="703906" cy="703906"/>
            </a:xfrm>
            <a:prstGeom prst="ellipse">
              <a:avLst/>
            </a:prstGeom>
            <a:solidFill>
              <a:srgbClr val="7083E7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D940D121-9506-D71E-7698-8C072DC9D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394396" y="5242033"/>
              <a:ext cx="356732" cy="356732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7C7346F-5AF1-05A6-95C7-8F1D2A411C38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17FA00-C2E4-AC57-B007-251E23DB00A4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D0B138-C539-EA8F-ED52-32A426BFBF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676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3_Office Theme">
  <a:themeElements>
    <a:clrScheme name="Custom 4">
      <a:dk1>
        <a:srgbClr val="28282B"/>
      </a:dk1>
      <a:lt1>
        <a:srgbClr val="FFFFFF"/>
      </a:lt1>
      <a:dk2>
        <a:srgbClr val="012059"/>
      </a:dk2>
      <a:lt2>
        <a:srgbClr val="F1F5FD"/>
      </a:lt2>
      <a:accent1>
        <a:srgbClr val="103F97"/>
      </a:accent1>
      <a:accent2>
        <a:srgbClr val="30793B"/>
      </a:accent2>
      <a:accent3>
        <a:srgbClr val="EFF7E8"/>
      </a:accent3>
      <a:accent4>
        <a:srgbClr val="148199"/>
      </a:accent4>
      <a:accent5>
        <a:srgbClr val="7B0151"/>
      </a:accent5>
      <a:accent6>
        <a:srgbClr val="D99E30"/>
      </a:accent6>
      <a:hlink>
        <a:srgbClr val="1A73E8"/>
      </a:hlink>
      <a:folHlink>
        <a:srgbClr val="1A73E8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ED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tIns="45720" rIns="91440" bIns="45720" rtlCol="0" anchor="t">
        <a:spAutoFit/>
      </a:bodyPr>
      <a:lstStyle>
        <a:defPPr marL="0" indent="0" algn="l">
          <a:spcAft>
            <a:spcPts val="600"/>
          </a:spcAft>
          <a:buFont typeface="+mj-lt"/>
          <a:buNone/>
          <a:defRPr sz="1600" dirty="0">
            <a:solidFill>
              <a:srgbClr val="122B5B"/>
            </a:solidFill>
            <a:latin typeface="Poppins"/>
            <a:cs typeface="Poppin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9063c-0cf6-4d7f-9de9-c71357cc3844">
      <Terms xmlns="http://schemas.microsoft.com/office/infopath/2007/PartnerControls"/>
    </lcf76f155ced4ddcb4097134ff3c332f>
    <MigrationWizIdDocumentLibraryPermissions xmlns="a5f9063c-0cf6-4d7f-9de9-c71357cc3844" xsi:nil="true"/>
    <MigrationWizIdPermissionLevels xmlns="a5f9063c-0cf6-4d7f-9de9-c71357cc3844" xsi:nil="true"/>
    <Notes xmlns="a5f9063c-0cf6-4d7f-9de9-c71357cc3844" xsi:nil="true"/>
    <MigrationWizId xmlns="a5f9063c-0cf6-4d7f-9de9-c71357cc3844" xsi:nil="true"/>
    <MigrationWizIdSecurityGroups xmlns="a5f9063c-0cf6-4d7f-9de9-c71357cc3844" xsi:nil="true"/>
    <TaxCatchAll xmlns="a3a19593-764b-44ba-9c8b-d6764fc55e71" xsi:nil="true"/>
    <MigrationWizIdPermissions xmlns="a5f9063c-0cf6-4d7f-9de9-c71357cc384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F6ED4D6AD3446BCC3A5A9F3835F45" ma:contentTypeVersion="25" ma:contentTypeDescription="Create a new document." ma:contentTypeScope="" ma:versionID="48fc7205af025e429c7f47b4ab16ad84">
  <xsd:schema xmlns:xsd="http://www.w3.org/2001/XMLSchema" xmlns:xs="http://www.w3.org/2001/XMLSchema" xmlns:p="http://schemas.microsoft.com/office/2006/metadata/properties" xmlns:ns2="a3a19593-764b-44ba-9c8b-d6764fc55e71" xmlns:ns3="a5f9063c-0cf6-4d7f-9de9-c71357cc3844" targetNamespace="http://schemas.microsoft.com/office/2006/metadata/properties" ma:root="true" ma:fieldsID="b342be97da1d0a8e293edc2a2e58e13c" ns2:_="" ns3:_="">
    <xsd:import namespace="a3a19593-764b-44ba-9c8b-d6764fc55e71"/>
    <xsd:import namespace="a5f9063c-0cf6-4d7f-9de9-c71357cc38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Not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a19593-764b-44ba-9c8b-d6764fc55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cbf549b3-94bd-4f70-b4f4-c20cfe575224}" ma:internalName="TaxCatchAll" ma:showField="CatchAllData" ma:web="a3a19593-764b-44ba-9c8b-d6764fc55e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9063c-0cf6-4d7f-9de9-c71357cc3844" elementFormDefault="qualified">
    <xsd:import namespace="http://schemas.microsoft.com/office/2006/documentManagement/types"/>
    <xsd:import namespace="http://schemas.microsoft.com/office/infopath/2007/PartnerControls"/>
    <xsd:element name="MigrationWizId" ma:index="10" nillable="true" ma:displayName="MigrationWizId" ma:internalName="MigrationWizId">
      <xsd:simpleType>
        <xsd:restriction base="dms:Text"/>
      </xsd:simpleType>
    </xsd:element>
    <xsd:element name="MigrationWizIdPermissions" ma:index="11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2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3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4" nillable="true" ma:displayName="MigrationWizIdSecurityGroups" ma:internalName="MigrationWizIdSecurityGroups">
      <xsd:simpleType>
        <xsd:restriction base="dms:Text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e9288fe-6667-412b-9ae2-e7efbcd460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s" ma:index="31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55F9AB-8402-43DE-A4BB-EF8C14DD01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E91571-AD79-4CBA-BE9E-BB82BF78EE42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a3a19593-764b-44ba-9c8b-d6764fc55e71"/>
    <ds:schemaRef ds:uri="http://www.w3.org/XML/1998/namespace"/>
    <ds:schemaRef ds:uri="http://purl.org/dc/terms/"/>
    <ds:schemaRef ds:uri="http://schemas.microsoft.com/office/infopath/2007/PartnerControls"/>
    <ds:schemaRef ds:uri="a5f9063c-0cf6-4d7f-9de9-c71357cc3844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D347CCF-27A2-42E7-B770-1D5067ACA7BE}">
  <ds:schemaRefs>
    <ds:schemaRef ds:uri="a3a19593-764b-44ba-9c8b-d6764fc55e71"/>
    <ds:schemaRef ds:uri="a5f9063c-0cf6-4d7f-9de9-c71357cc38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eef2991d-1069-4afa-bfcf-a4a93c00b52d}" enabled="0" method="" siteId="{eef2991d-1069-4afa-bfcf-a4a93c00b52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361</Words>
  <Application>Microsoft Macintosh PowerPoint</Application>
  <PresentationFormat>Widescreen</PresentationFormat>
  <Paragraphs>71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Poppins</vt:lpstr>
      <vt:lpstr>Poppins Light</vt:lpstr>
      <vt:lpstr>Poppins Medium</vt:lpstr>
      <vt:lpstr>Poppins SemiBold</vt:lpstr>
      <vt:lpstr>Segoe UI</vt:lpstr>
      <vt:lpstr>1_Office Theme</vt:lpstr>
      <vt:lpstr>2_Office Theme</vt:lpstr>
      <vt:lpstr>4_Office Theme</vt:lpstr>
      <vt:lpstr>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Faith Panciello</dc:creator>
  <cp:lastModifiedBy>Beth Soltow</cp:lastModifiedBy>
  <cp:revision>20</cp:revision>
  <dcterms:created xsi:type="dcterms:W3CDTF">2025-02-05T19:13:20Z</dcterms:created>
  <dcterms:modified xsi:type="dcterms:W3CDTF">2025-09-11T21:33:38Z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0x010100BB2F6ED4D6AD3446BCC3A5A9F3835F45</vt:lpwstr>
  </property>
  <property fmtid="{D5CDD505-2E9C-101B-9397-08002B2CF9AE}" pid="3" name="MediaServiceImageTags">
    <vt:lpwstr/>
  </property>
</Properties>
</file>